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10.xml" ContentType="application/vnd.openxmlformats-officedocument.presentationml.slide+xml"/>
  <Override PartName="/ppt/slides/slide600.xml" ContentType="application/vnd.openxmlformats-officedocument.presentationml.slide+xml"/>
  <Override PartName="/ppt/slides/slide100.xml" ContentType="application/vnd.openxmlformats-officedocument.presentationml.slide+xml"/>
  <Override PartName="/ppt/slides/slide180.xml" ContentType="application/vnd.openxmlformats-officedocument.presentationml.slide+xml"/>
  <Override PartName="/ppt/slides/slide270.xml" ContentType="application/vnd.openxmlformats-officedocument.presentationml.slide+xml"/>
  <Override PartName="/ppt/slideLayouts/slideLayout2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9" r:id="rId3"/>
    <p:sldId id="263" r:id="rId4"/>
    <p:sldId id="330" r:id="rId5"/>
    <p:sldId id="270" r:id="rId6"/>
    <p:sldId id="275" r:id="rId7"/>
    <p:sldId id="273" r:id="rId8"/>
    <p:sldId id="276" r:id="rId9"/>
    <p:sldId id="281" r:id="rId10"/>
    <p:sldId id="282" r:id="rId11"/>
    <p:sldId id="283" r:id="rId12"/>
    <p:sldId id="284" r:id="rId13"/>
    <p:sldId id="291" r:id="rId14"/>
    <p:sldId id="287" r:id="rId15"/>
    <p:sldId id="285" r:id="rId16"/>
    <p:sldId id="290" r:id="rId17"/>
    <p:sldId id="293" r:id="rId18"/>
    <p:sldId id="288" r:id="rId19"/>
    <p:sldId id="301" r:id="rId20"/>
    <p:sldId id="302" r:id="rId21"/>
    <p:sldId id="299" r:id="rId22"/>
    <p:sldId id="289" r:id="rId23"/>
    <p:sldId id="335" r:id="rId24"/>
    <p:sldId id="316" r:id="rId25"/>
    <p:sldId id="324" r:id="rId26"/>
    <p:sldId id="336" r:id="rId27"/>
    <p:sldId id="337" r:id="rId28"/>
    <p:sldId id="317" r:id="rId29"/>
    <p:sldId id="326" r:id="rId30"/>
    <p:sldId id="329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F0BD2-E1AE-4122-A11D-3D06B683676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A5D226-0CF7-4330-8ABF-0629BF8AA7D9}">
      <dgm:prSet phldrT="[Text]" custT="1"/>
      <dgm:spPr>
        <a:solidFill>
          <a:srgbClr val="990000"/>
        </a:solidFill>
      </dgm:spPr>
      <dgm:t>
        <a:bodyPr/>
        <a:lstStyle/>
        <a:p>
          <a:r>
            <a:rPr lang="en-US" sz="2400" cap="small" baseline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Portfolio</a:t>
          </a:r>
        </a:p>
      </dgm:t>
    </dgm:pt>
    <dgm:pt modelId="{6B314CA7-AF45-4DB1-8B1F-29EC41D670E0}" type="parTrans" cxnId="{8AD68D30-95B6-46A8-A861-6F4ECECA3827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32D8A158-F095-4C01-A12C-2F6526651206}" type="sibTrans" cxnId="{8AD68D30-95B6-46A8-A861-6F4ECECA3827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7D586827-D8ED-472A-A3CF-DAE1286F7FFC}">
      <dgm:prSet phldrT="[Text]" custT="1"/>
      <dgm:spPr>
        <a:solidFill>
          <a:srgbClr val="000066"/>
        </a:solidFill>
      </dgm:spPr>
      <dgm:t>
        <a:bodyPr/>
        <a:lstStyle/>
        <a:p>
          <a:r>
            <a:rPr lang="en-US" sz="1200" cap="small" baseline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Domestic</a:t>
          </a:r>
        </a:p>
      </dgm:t>
    </dgm:pt>
    <dgm:pt modelId="{528CE627-1F63-4D6C-B979-9D3A9131060D}" type="parTrans" cxnId="{00C4EA1D-3D47-4C43-9CE2-EB99F8C7E740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06817B32-A4EE-4D42-BC5E-54EFD11BF5BD}" type="sibTrans" cxnId="{00C4EA1D-3D47-4C43-9CE2-EB99F8C7E740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E2CE6F79-FC41-4FE2-9AD0-793DD9688124}">
      <dgm:prSet phldrT="[Text]" custT="1"/>
      <dgm:spPr>
        <a:solidFill>
          <a:srgbClr val="000066"/>
        </a:solidFill>
      </dgm:spPr>
      <dgm:t>
        <a:bodyPr/>
        <a:lstStyle/>
        <a:p>
          <a:r>
            <a:rPr lang="en-US" sz="1200" cap="small" baseline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International</a:t>
          </a:r>
        </a:p>
      </dgm:t>
    </dgm:pt>
    <dgm:pt modelId="{112E9D03-F51E-44AF-892F-6674E75AB9E4}" type="parTrans" cxnId="{A161B041-3F55-4CF0-8A33-2305FA7C4865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86DADD7E-0212-42C0-AC16-36A25E6D6860}" type="sibTrans" cxnId="{A161B041-3F55-4CF0-8A33-2305FA7C4865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DE850DC1-72DC-4016-9C2C-41F1D18390F0}">
      <dgm:prSet phldrT="[Text]" custT="1"/>
      <dgm:spPr>
        <a:solidFill>
          <a:srgbClr val="82358F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Fixed Income</a:t>
          </a:r>
        </a:p>
      </dgm:t>
    </dgm:pt>
    <dgm:pt modelId="{06A69440-54C7-445B-A1B1-F5A2CEFA375B}" type="parTrans" cxnId="{BB93A599-49FD-4C82-BAE1-20B6BBDA82ED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B82B9921-056E-40DE-83C0-359159805176}" type="sibTrans" cxnId="{BB93A599-49FD-4C82-BAE1-20B6BBDA82ED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E00CDD4C-389A-49FC-8FE2-824D1F082174}">
      <dgm:prSet phldrT="[Text]" custT="1"/>
      <dgm:spPr>
        <a:solidFill>
          <a:srgbClr val="82358F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Stocks</a:t>
          </a:r>
        </a:p>
      </dgm:t>
    </dgm:pt>
    <dgm:pt modelId="{775E1FE9-DC44-4E12-B578-451376E54C00}" type="parTrans" cxnId="{B54EB597-7BD1-43D7-9E61-B0EF23D17E64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2BB23A40-E170-487A-9E05-FB8DF1E22C0F}" type="sibTrans" cxnId="{B54EB597-7BD1-43D7-9E61-B0EF23D17E64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24681345-AF12-4029-AA78-0FE14BC6E5FD}">
      <dgm:prSet phldrT="[Text]" custT="1"/>
      <dgm:spPr>
        <a:solidFill>
          <a:srgbClr val="82358F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Cash</a:t>
          </a:r>
        </a:p>
      </dgm:t>
    </dgm:pt>
    <dgm:pt modelId="{358A3ECF-EDFD-4C1B-A50F-05CB148FB9E1}" type="parTrans" cxnId="{0B92C47A-FA23-4148-B4BB-DDC9DA4EE90F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EC85065D-DA8C-4534-8F4B-2FF2AB33E1C9}" type="sibTrans" cxnId="{0B92C47A-FA23-4148-B4BB-DDC9DA4EE90F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EF92EBD8-0223-4717-B3B1-41DB1E67247F}">
      <dgm:prSet phldrT="[Text]" custT="1"/>
      <dgm:spPr>
        <a:solidFill>
          <a:srgbClr val="82358F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Fixed Income</a:t>
          </a:r>
        </a:p>
      </dgm:t>
    </dgm:pt>
    <dgm:pt modelId="{7E2D48DE-04B6-41DE-ABAB-FFA9DF85A6A6}" type="parTrans" cxnId="{72EEFE53-EC25-4D3B-A960-3352A785FABF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A1256B8D-767A-4CFD-B3C3-59C1F9BCE36F}" type="sibTrans" cxnId="{72EEFE53-EC25-4D3B-A960-3352A785FABF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B8D4B80B-8A03-4018-836D-CA08C56A81FE}">
      <dgm:prSet phldrT="[Text]" custT="1"/>
      <dgm:spPr>
        <a:solidFill>
          <a:srgbClr val="82358F"/>
        </a:solidFill>
      </dgm:spPr>
      <dgm:t>
        <a:bodyPr/>
        <a:lstStyle/>
        <a:p>
          <a:r>
            <a:rPr lang="en-US" sz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Stocks</a:t>
          </a:r>
        </a:p>
      </dgm:t>
    </dgm:pt>
    <dgm:pt modelId="{B5B7421E-04B2-47A3-B9D2-AB1C84E784D4}" type="parTrans" cxnId="{39B77082-D0A1-4295-AB1E-B6F35FCAFD3D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B1360D87-0FA1-4E93-B471-52543E47B109}" type="sibTrans" cxnId="{39B77082-D0A1-4295-AB1E-B6F35FCAFD3D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F1E6EAEB-A8DC-4330-ADDE-8EFDE64B371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T-Bills</a:t>
          </a:r>
        </a:p>
      </dgm:t>
    </dgm:pt>
    <dgm:pt modelId="{C7C7B99A-99DA-4981-A53F-B8F7A95D344E}" type="parTrans" cxnId="{BC6132DD-52A4-4A5F-88B4-A6E108FD6D66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858A8BD3-C228-4153-9273-5CCA1E766E8B}" type="sibTrans" cxnId="{BC6132DD-52A4-4A5F-88B4-A6E108FD6D66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1351447C-EA03-403C-8700-3C2F9D7556EA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Government</a:t>
          </a:r>
        </a:p>
      </dgm:t>
    </dgm:pt>
    <dgm:pt modelId="{8F25F390-0721-4156-8AEC-375F2A643B3E}" type="parTrans" cxnId="{CA6C0DFA-EA67-4BC0-8F4D-A597B6E6C8EC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CAF8128E-46F9-429B-9723-AB57C56A2358}" type="sibTrans" cxnId="{CA6C0DFA-EA67-4BC0-8F4D-A597B6E6C8EC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C5A67E92-872F-454C-932E-373B0EC4F6C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Corporate</a:t>
          </a:r>
        </a:p>
      </dgm:t>
    </dgm:pt>
    <dgm:pt modelId="{1536FC64-507C-40A6-AF71-9C7325274FC1}" type="parTrans" cxnId="{7DBDB90E-ADE3-4153-B19F-9077D3782D33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30B4D45C-7B15-4574-B059-59B3FACD640D}" type="sibTrans" cxnId="{7DBDB90E-ADE3-4153-B19F-9077D3782D33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F14C8F0E-F78E-47C5-9A38-64E2CEED6B2A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T-Bonds</a:t>
          </a:r>
        </a:p>
      </dgm:t>
    </dgm:pt>
    <dgm:pt modelId="{40A67387-C6ED-4028-BF4F-CE87280F89F7}" type="parTrans" cxnId="{87B7132D-13F4-4348-9B34-FD1081B6A6B4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5030D031-32FF-4EBA-8E8C-D17C114DA784}" type="sibTrans" cxnId="{87B7132D-13F4-4348-9B34-FD1081B6A6B4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B5EBAB6F-A8F8-42C4-A57C-3668B301EA5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Disney</a:t>
          </a:r>
        </a:p>
      </dgm:t>
    </dgm:pt>
    <dgm:pt modelId="{4625DCDD-2163-45D2-A48A-63B0FB8C5CD3}" type="parTrans" cxnId="{0EBF55E9-C1A8-4910-A003-6CD8EADE428B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E6AB4842-301B-4723-807D-4DFB57438951}" type="sibTrans" cxnId="{0EBF55E9-C1A8-4910-A003-6CD8EADE428B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376D8069-481C-41BA-B9E7-8CF86F49F6C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Apple</a:t>
          </a:r>
        </a:p>
      </dgm:t>
    </dgm:pt>
    <dgm:pt modelId="{C02C2D36-DA91-4F09-B10E-CEA90B27F028}" type="parTrans" cxnId="{D621D045-0767-4D8A-98C9-23B6FB98A947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501E6EA0-E98F-43A1-8371-70F0FFB8871B}" type="sibTrans" cxnId="{D621D045-0767-4D8A-98C9-23B6FB98A947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48368F8E-E266-4506-BA8D-97A64DA1335E}">
      <dgm:prSet phldrT="[Text]" custT="1"/>
      <dgm:spPr>
        <a:solidFill>
          <a:srgbClr val="E7E6E6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445" tIns="4445" rIns="4445" bIns="4445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Walmart</a:t>
          </a:r>
        </a:p>
      </dgm:t>
    </dgm:pt>
    <dgm:pt modelId="{A5E8DEA5-72A3-4AAF-9FDE-7343FC80A4BE}" type="parTrans" cxnId="{CEC02956-A857-4DD6-81ED-CBB648B81841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30F3B35B-819E-49AE-823E-C80FB3C591C4}" type="sibTrans" cxnId="{CEC02956-A857-4DD6-81ED-CBB648B81841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1D1186C5-53CE-407B-9E80-F75485920FC7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Amazon</a:t>
          </a:r>
        </a:p>
      </dgm:t>
    </dgm:pt>
    <dgm:pt modelId="{028E1F22-254A-44B1-BB0E-1906D5FACA0E}" type="parTrans" cxnId="{A505B8E1-79DC-4299-BE88-CB5E24C39EC3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16FA31D2-50D5-471A-968F-7B6BBEF87D4D}" type="sibTrans" cxnId="{A505B8E1-79DC-4299-BE88-CB5E24C39EC3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66CCB9E8-6AF4-44EF-980E-AC7E5A90950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Alibaba</a:t>
          </a:r>
        </a:p>
      </dgm:t>
    </dgm:pt>
    <dgm:pt modelId="{7AE88DC7-4035-4C7E-8D0B-40B10B565A78}" type="parTrans" cxnId="{F8C43F8D-F5FB-4DA6-8320-3BDC8892116A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DB0C21F9-E9BC-4E95-999A-CA390F978780}" type="sibTrans" cxnId="{F8C43F8D-F5FB-4DA6-8320-3BDC8892116A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5D66B250-51CD-47CC-A693-3E53A4814F8D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Nestle</a:t>
          </a:r>
        </a:p>
      </dgm:t>
    </dgm:pt>
    <dgm:pt modelId="{37F97E3B-D81D-471D-9AA2-538F2FAC3A70}" type="parTrans" cxnId="{99B35574-B38B-4D2A-A338-C7942EE26FB5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B0FF1BBA-2EFB-4C5E-BD21-12248DA3D254}" type="sibTrans" cxnId="{99B35574-B38B-4D2A-A338-C7942EE26FB5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D16BA531-F20C-4E08-9F8F-18D6CEEE82F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Novartis</a:t>
          </a:r>
        </a:p>
      </dgm:t>
    </dgm:pt>
    <dgm:pt modelId="{AB8503E7-36E6-4B92-BD12-7034D597116E}" type="parTrans" cxnId="{13ECD4AA-C563-4A47-9F87-6ACB421BF017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E3C0B6B9-5F97-48A7-8980-6FC065BD5BB0}" type="sibTrans" cxnId="{13ECD4AA-C563-4A47-9F87-6ACB421BF017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708C08FD-50D3-40CA-8A2D-1B7986B0D7BF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Kroger</a:t>
          </a:r>
        </a:p>
      </dgm:t>
    </dgm:pt>
    <dgm:pt modelId="{BF2ED7E6-7143-4482-8DDF-F141448ABE7E}" type="parTrans" cxnId="{CA004977-5CA9-46E1-BEDC-9D209DDF2F5B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1808ACA4-76B2-43DC-8EBC-DD182F37DED6}" type="sibTrans" cxnId="{CA004977-5CA9-46E1-BEDC-9D209DDF2F5B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7E6DCA47-5154-466A-8795-2C088017EFA9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Government</a:t>
          </a:r>
        </a:p>
      </dgm:t>
    </dgm:pt>
    <dgm:pt modelId="{BAC7B159-EBBF-4725-BEAB-B557637CBF80}" type="parTrans" cxnId="{C5E27710-DE44-4776-A2E8-F30A8CA02B5C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1EFD5EED-C70D-4A4E-B656-24305C2ECAA3}" type="sibTrans" cxnId="{C5E27710-DE44-4776-A2E8-F30A8CA02B5C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AFC08F13-EEF9-4DA8-9A8E-FF3D7732E252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Corporate</a:t>
          </a:r>
        </a:p>
      </dgm:t>
    </dgm:pt>
    <dgm:pt modelId="{ECEE625D-2FCD-4E45-9CC3-724020B61C74}" type="parTrans" cxnId="{588D2F4C-2945-41A9-9E7C-F297379E9631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DC8248FC-683D-4FF2-BBFB-1DA64D5D99FC}" type="sibTrans" cxnId="{588D2F4C-2945-41A9-9E7C-F297379E9631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AE84AADD-E609-47AE-92AB-903F3484865C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Tencent</a:t>
          </a:r>
        </a:p>
      </dgm:t>
    </dgm:pt>
    <dgm:pt modelId="{5AC72FA5-FC83-4888-9D8A-32E00A6F8940}" type="parTrans" cxnId="{38E6B9E6-3608-4A54-949D-E3D8D1ECBE73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D66A874D-8EC9-4056-BAA9-4F132054E993}" type="sibTrans" cxnId="{38E6B9E6-3608-4A54-949D-E3D8D1ECBE73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B16E5126-4CBC-47AF-BC5D-38123992B7A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Samsung</a:t>
          </a:r>
        </a:p>
      </dgm:t>
    </dgm:pt>
    <dgm:pt modelId="{2667330E-D5AA-4E9E-B705-9A4FD9198F55}" type="parTrans" cxnId="{4F56886A-822D-4022-B5D3-DA9FC191060A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8E62E1E8-EE41-4A01-92A5-0DA43BC9D7C7}" type="sibTrans" cxnId="{4F56886A-822D-4022-B5D3-DA9FC191060A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43E1FAA9-7336-498F-BA43-556AC98FFD7F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Japan 10 Year</a:t>
          </a:r>
        </a:p>
      </dgm:t>
    </dgm:pt>
    <dgm:pt modelId="{4BC0C58D-03FC-43C1-B501-D4D323F6AFA2}" type="parTrans" cxnId="{7234A504-C126-475A-8BF0-0413ACF364A0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829A6D68-C892-4BFB-B095-FE883D43C1E3}" type="sibTrans" cxnId="{7234A504-C126-475A-8BF0-0413ACF364A0}">
      <dgm:prSet/>
      <dgm:spPr/>
      <dgm:t>
        <a:bodyPr/>
        <a:lstStyle/>
        <a:p>
          <a:endParaRPr lang="en-US" sz="3200"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dgm:t>
    </dgm:pt>
    <dgm:pt modelId="{C82F3B35-21AB-41E5-B94B-E92288E9C2DC}" type="pres">
      <dgm:prSet presAssocID="{0E6F0BD2-E1AE-4122-A11D-3D06B68367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6CC70F-84FF-4448-9889-DF78C7471055}" type="pres">
      <dgm:prSet presAssocID="{3CA5D226-0CF7-4330-8ABF-0629BF8AA7D9}" presName="hierRoot1" presStyleCnt="0">
        <dgm:presLayoutVars>
          <dgm:hierBranch val="init"/>
        </dgm:presLayoutVars>
      </dgm:prSet>
      <dgm:spPr/>
    </dgm:pt>
    <dgm:pt modelId="{D4607216-B5AC-4D1A-B307-D81B84334188}" type="pres">
      <dgm:prSet presAssocID="{3CA5D226-0CF7-4330-8ABF-0629BF8AA7D9}" presName="rootComposite1" presStyleCnt="0"/>
      <dgm:spPr/>
    </dgm:pt>
    <dgm:pt modelId="{22B1BD67-A290-4B32-94C6-6CE5BE2AF63A}" type="pres">
      <dgm:prSet presAssocID="{3CA5D226-0CF7-4330-8ABF-0629BF8AA7D9}" presName="rootText1" presStyleLbl="node0" presStyleIdx="0" presStyleCnt="1" custScaleX="181173">
        <dgm:presLayoutVars>
          <dgm:chPref val="3"/>
        </dgm:presLayoutVars>
      </dgm:prSet>
      <dgm:spPr/>
    </dgm:pt>
    <dgm:pt modelId="{18E3B6E8-A097-48DA-86E4-206D8E46AD37}" type="pres">
      <dgm:prSet presAssocID="{3CA5D226-0CF7-4330-8ABF-0629BF8AA7D9}" presName="rootConnector1" presStyleLbl="node1" presStyleIdx="0" presStyleCnt="0"/>
      <dgm:spPr/>
    </dgm:pt>
    <dgm:pt modelId="{A6ABE2E5-8C33-4F82-BA54-6275E4612669}" type="pres">
      <dgm:prSet presAssocID="{3CA5D226-0CF7-4330-8ABF-0629BF8AA7D9}" presName="hierChild2" presStyleCnt="0"/>
      <dgm:spPr/>
    </dgm:pt>
    <dgm:pt modelId="{47268CA6-444A-49ED-968E-7286940FF0C2}" type="pres">
      <dgm:prSet presAssocID="{528CE627-1F63-4D6C-B979-9D3A9131060D}" presName="Name37" presStyleLbl="parChTrans1D2" presStyleIdx="0" presStyleCnt="2"/>
      <dgm:spPr/>
    </dgm:pt>
    <dgm:pt modelId="{28C29D8A-4A20-4072-9821-68519A13D2E0}" type="pres">
      <dgm:prSet presAssocID="{7D586827-D8ED-472A-A3CF-DAE1286F7FFC}" presName="hierRoot2" presStyleCnt="0">
        <dgm:presLayoutVars>
          <dgm:hierBranch val="init"/>
        </dgm:presLayoutVars>
      </dgm:prSet>
      <dgm:spPr/>
    </dgm:pt>
    <dgm:pt modelId="{66669E22-A314-4248-A9A3-131E1FB9CA1C}" type="pres">
      <dgm:prSet presAssocID="{7D586827-D8ED-472A-A3CF-DAE1286F7FFC}" presName="rootComposite" presStyleCnt="0"/>
      <dgm:spPr/>
    </dgm:pt>
    <dgm:pt modelId="{CAC154C2-ED3B-4B17-80C2-DC71E75BA371}" type="pres">
      <dgm:prSet presAssocID="{7D586827-D8ED-472A-A3CF-DAE1286F7FFC}" presName="rootText" presStyleLbl="node2" presStyleIdx="0" presStyleCnt="2">
        <dgm:presLayoutVars>
          <dgm:chPref val="3"/>
        </dgm:presLayoutVars>
      </dgm:prSet>
      <dgm:spPr/>
    </dgm:pt>
    <dgm:pt modelId="{206905BD-AADF-4075-90C4-F1138FC44FE4}" type="pres">
      <dgm:prSet presAssocID="{7D586827-D8ED-472A-A3CF-DAE1286F7FFC}" presName="rootConnector" presStyleLbl="node2" presStyleIdx="0" presStyleCnt="2"/>
      <dgm:spPr/>
    </dgm:pt>
    <dgm:pt modelId="{D98083F6-FF01-40F9-AD99-A82A8607778A}" type="pres">
      <dgm:prSet presAssocID="{7D586827-D8ED-472A-A3CF-DAE1286F7FFC}" presName="hierChild4" presStyleCnt="0"/>
      <dgm:spPr/>
    </dgm:pt>
    <dgm:pt modelId="{16EFBE68-7D4C-42B1-8E1B-6BFF631C556A}" type="pres">
      <dgm:prSet presAssocID="{358A3ECF-EDFD-4C1B-A50F-05CB148FB9E1}" presName="Name37" presStyleLbl="parChTrans1D3" presStyleIdx="0" presStyleCnt="5"/>
      <dgm:spPr/>
    </dgm:pt>
    <dgm:pt modelId="{063451C3-2E96-42FC-A666-398F3E6023DF}" type="pres">
      <dgm:prSet presAssocID="{24681345-AF12-4029-AA78-0FE14BC6E5FD}" presName="hierRoot2" presStyleCnt="0">
        <dgm:presLayoutVars>
          <dgm:hierBranch val="init"/>
        </dgm:presLayoutVars>
      </dgm:prSet>
      <dgm:spPr/>
    </dgm:pt>
    <dgm:pt modelId="{DF1B7624-E1B0-498A-8484-CB840E42FC3E}" type="pres">
      <dgm:prSet presAssocID="{24681345-AF12-4029-AA78-0FE14BC6E5FD}" presName="rootComposite" presStyleCnt="0"/>
      <dgm:spPr/>
    </dgm:pt>
    <dgm:pt modelId="{E81F715E-6784-42BD-B344-62BCE979D917}" type="pres">
      <dgm:prSet presAssocID="{24681345-AF12-4029-AA78-0FE14BC6E5FD}" presName="rootText" presStyleLbl="node3" presStyleIdx="0" presStyleCnt="5">
        <dgm:presLayoutVars>
          <dgm:chPref val="3"/>
        </dgm:presLayoutVars>
      </dgm:prSet>
      <dgm:spPr/>
    </dgm:pt>
    <dgm:pt modelId="{AC6FA06C-E780-45D2-9479-CE7FA776FEA9}" type="pres">
      <dgm:prSet presAssocID="{24681345-AF12-4029-AA78-0FE14BC6E5FD}" presName="rootConnector" presStyleLbl="node3" presStyleIdx="0" presStyleCnt="5"/>
      <dgm:spPr/>
    </dgm:pt>
    <dgm:pt modelId="{FE3021E2-8A57-4232-B942-F539CBD02E25}" type="pres">
      <dgm:prSet presAssocID="{24681345-AF12-4029-AA78-0FE14BC6E5FD}" presName="hierChild4" presStyleCnt="0"/>
      <dgm:spPr/>
    </dgm:pt>
    <dgm:pt modelId="{03FA2428-4FDB-416F-A86D-2E3C79DDE004}" type="pres">
      <dgm:prSet presAssocID="{C7C7B99A-99DA-4981-A53F-B8F7A95D344E}" presName="Name37" presStyleLbl="parChTrans1D4" presStyleIdx="0" presStyleCnt="17"/>
      <dgm:spPr/>
    </dgm:pt>
    <dgm:pt modelId="{D5282B7D-2F2B-44F4-B322-6F70DB0A867D}" type="pres">
      <dgm:prSet presAssocID="{F1E6EAEB-A8DC-4330-ADDE-8EFDE64B3718}" presName="hierRoot2" presStyleCnt="0">
        <dgm:presLayoutVars>
          <dgm:hierBranch val="init"/>
        </dgm:presLayoutVars>
      </dgm:prSet>
      <dgm:spPr/>
    </dgm:pt>
    <dgm:pt modelId="{DAAAB4A4-3BBA-4470-BB65-787E60CF7C05}" type="pres">
      <dgm:prSet presAssocID="{F1E6EAEB-A8DC-4330-ADDE-8EFDE64B3718}" presName="rootComposite" presStyleCnt="0"/>
      <dgm:spPr/>
    </dgm:pt>
    <dgm:pt modelId="{FE713679-5C01-48B5-8505-5FF6933EA7AA}" type="pres">
      <dgm:prSet presAssocID="{F1E6EAEB-A8DC-4330-ADDE-8EFDE64B3718}" presName="rootText" presStyleLbl="node4" presStyleIdx="0" presStyleCnt="17">
        <dgm:presLayoutVars>
          <dgm:chPref val="3"/>
        </dgm:presLayoutVars>
      </dgm:prSet>
      <dgm:spPr/>
    </dgm:pt>
    <dgm:pt modelId="{D1F66FF3-BBA2-4AAB-BACF-FCB4BB2E51B3}" type="pres">
      <dgm:prSet presAssocID="{F1E6EAEB-A8DC-4330-ADDE-8EFDE64B3718}" presName="rootConnector" presStyleLbl="node4" presStyleIdx="0" presStyleCnt="17"/>
      <dgm:spPr/>
    </dgm:pt>
    <dgm:pt modelId="{84E2CEF2-94B2-45CE-BF0C-379D71E6E2A7}" type="pres">
      <dgm:prSet presAssocID="{F1E6EAEB-A8DC-4330-ADDE-8EFDE64B3718}" presName="hierChild4" presStyleCnt="0"/>
      <dgm:spPr/>
    </dgm:pt>
    <dgm:pt modelId="{CE5AFE8F-EA50-4E9E-9897-BFF5655A7085}" type="pres">
      <dgm:prSet presAssocID="{F1E6EAEB-A8DC-4330-ADDE-8EFDE64B3718}" presName="hierChild5" presStyleCnt="0"/>
      <dgm:spPr/>
    </dgm:pt>
    <dgm:pt modelId="{C96673FA-D46D-4E09-9307-E0D85E91E513}" type="pres">
      <dgm:prSet presAssocID="{24681345-AF12-4029-AA78-0FE14BC6E5FD}" presName="hierChild5" presStyleCnt="0"/>
      <dgm:spPr/>
    </dgm:pt>
    <dgm:pt modelId="{F13EFAE2-52FF-4D23-A0E5-C06D1B296841}" type="pres">
      <dgm:prSet presAssocID="{7E2D48DE-04B6-41DE-ABAB-FFA9DF85A6A6}" presName="Name37" presStyleLbl="parChTrans1D3" presStyleIdx="1" presStyleCnt="5"/>
      <dgm:spPr/>
    </dgm:pt>
    <dgm:pt modelId="{CC4BA777-29E0-44DD-AEDC-2619D5973754}" type="pres">
      <dgm:prSet presAssocID="{EF92EBD8-0223-4717-B3B1-41DB1E67247F}" presName="hierRoot2" presStyleCnt="0">
        <dgm:presLayoutVars>
          <dgm:hierBranch val="init"/>
        </dgm:presLayoutVars>
      </dgm:prSet>
      <dgm:spPr/>
    </dgm:pt>
    <dgm:pt modelId="{89197A99-8EE4-467D-BDA9-5B36E7516C8F}" type="pres">
      <dgm:prSet presAssocID="{EF92EBD8-0223-4717-B3B1-41DB1E67247F}" presName="rootComposite" presStyleCnt="0"/>
      <dgm:spPr/>
    </dgm:pt>
    <dgm:pt modelId="{03EF275B-6F19-4BAC-9229-207A0C0C5368}" type="pres">
      <dgm:prSet presAssocID="{EF92EBD8-0223-4717-B3B1-41DB1E67247F}" presName="rootText" presStyleLbl="node3" presStyleIdx="1" presStyleCnt="5">
        <dgm:presLayoutVars>
          <dgm:chPref val="3"/>
        </dgm:presLayoutVars>
      </dgm:prSet>
      <dgm:spPr/>
    </dgm:pt>
    <dgm:pt modelId="{AB5BE58F-031E-44D4-A473-F3168CA86B30}" type="pres">
      <dgm:prSet presAssocID="{EF92EBD8-0223-4717-B3B1-41DB1E67247F}" presName="rootConnector" presStyleLbl="node3" presStyleIdx="1" presStyleCnt="5"/>
      <dgm:spPr/>
    </dgm:pt>
    <dgm:pt modelId="{5DA3450D-5056-443B-AEE4-86FD453BD374}" type="pres">
      <dgm:prSet presAssocID="{EF92EBD8-0223-4717-B3B1-41DB1E67247F}" presName="hierChild4" presStyleCnt="0"/>
      <dgm:spPr/>
    </dgm:pt>
    <dgm:pt modelId="{968C280E-9627-4B47-A60B-4CF15746F0B1}" type="pres">
      <dgm:prSet presAssocID="{8F25F390-0721-4156-8AEC-375F2A643B3E}" presName="Name37" presStyleLbl="parChTrans1D4" presStyleIdx="1" presStyleCnt="17"/>
      <dgm:spPr/>
    </dgm:pt>
    <dgm:pt modelId="{ECF514B4-AC94-4A6A-9386-B39D161464C9}" type="pres">
      <dgm:prSet presAssocID="{1351447C-EA03-403C-8700-3C2F9D7556EA}" presName="hierRoot2" presStyleCnt="0">
        <dgm:presLayoutVars>
          <dgm:hierBranch val="init"/>
        </dgm:presLayoutVars>
      </dgm:prSet>
      <dgm:spPr/>
    </dgm:pt>
    <dgm:pt modelId="{A6D39C94-0AFD-46C0-A62D-A9E69D8056AB}" type="pres">
      <dgm:prSet presAssocID="{1351447C-EA03-403C-8700-3C2F9D7556EA}" presName="rootComposite" presStyleCnt="0"/>
      <dgm:spPr/>
    </dgm:pt>
    <dgm:pt modelId="{6AACCC35-11D2-454F-8671-7214042DA0ED}" type="pres">
      <dgm:prSet presAssocID="{1351447C-EA03-403C-8700-3C2F9D7556EA}" presName="rootText" presStyleLbl="node4" presStyleIdx="1" presStyleCnt="17">
        <dgm:presLayoutVars>
          <dgm:chPref val="3"/>
        </dgm:presLayoutVars>
      </dgm:prSet>
      <dgm:spPr/>
    </dgm:pt>
    <dgm:pt modelId="{53D6BD30-225A-4F2E-816E-6FFB653DA663}" type="pres">
      <dgm:prSet presAssocID="{1351447C-EA03-403C-8700-3C2F9D7556EA}" presName="rootConnector" presStyleLbl="node4" presStyleIdx="1" presStyleCnt="17"/>
      <dgm:spPr/>
    </dgm:pt>
    <dgm:pt modelId="{D4309341-DA7E-44E9-AE87-AE2791667A75}" type="pres">
      <dgm:prSet presAssocID="{1351447C-EA03-403C-8700-3C2F9D7556EA}" presName="hierChild4" presStyleCnt="0"/>
      <dgm:spPr/>
    </dgm:pt>
    <dgm:pt modelId="{2F72B34C-7905-4100-B53A-FCA0217141AC}" type="pres">
      <dgm:prSet presAssocID="{40A67387-C6ED-4028-BF4F-CE87280F89F7}" presName="Name37" presStyleLbl="parChTrans1D4" presStyleIdx="2" presStyleCnt="17"/>
      <dgm:spPr/>
    </dgm:pt>
    <dgm:pt modelId="{E5B1A576-1A5F-476E-B9ED-D0BB0F6DA400}" type="pres">
      <dgm:prSet presAssocID="{F14C8F0E-F78E-47C5-9A38-64E2CEED6B2A}" presName="hierRoot2" presStyleCnt="0">
        <dgm:presLayoutVars>
          <dgm:hierBranch val="init"/>
        </dgm:presLayoutVars>
      </dgm:prSet>
      <dgm:spPr/>
    </dgm:pt>
    <dgm:pt modelId="{A2306721-0DFA-435F-8238-97870A65B388}" type="pres">
      <dgm:prSet presAssocID="{F14C8F0E-F78E-47C5-9A38-64E2CEED6B2A}" presName="rootComposite" presStyleCnt="0"/>
      <dgm:spPr/>
    </dgm:pt>
    <dgm:pt modelId="{29A8ECD1-A9B2-4F79-B914-1D05D5DE9CE4}" type="pres">
      <dgm:prSet presAssocID="{F14C8F0E-F78E-47C5-9A38-64E2CEED6B2A}" presName="rootText" presStyleLbl="node4" presStyleIdx="2" presStyleCnt="17">
        <dgm:presLayoutVars>
          <dgm:chPref val="3"/>
        </dgm:presLayoutVars>
      </dgm:prSet>
      <dgm:spPr/>
    </dgm:pt>
    <dgm:pt modelId="{F5848749-CDA2-4C69-AEA9-A2BB15766585}" type="pres">
      <dgm:prSet presAssocID="{F14C8F0E-F78E-47C5-9A38-64E2CEED6B2A}" presName="rootConnector" presStyleLbl="node4" presStyleIdx="2" presStyleCnt="17"/>
      <dgm:spPr/>
    </dgm:pt>
    <dgm:pt modelId="{EE15BE58-07F0-48CF-A99B-37DC433C7EFC}" type="pres">
      <dgm:prSet presAssocID="{F14C8F0E-F78E-47C5-9A38-64E2CEED6B2A}" presName="hierChild4" presStyleCnt="0"/>
      <dgm:spPr/>
    </dgm:pt>
    <dgm:pt modelId="{09928A5D-577F-4119-8AB6-0419D63E0D6A}" type="pres">
      <dgm:prSet presAssocID="{F14C8F0E-F78E-47C5-9A38-64E2CEED6B2A}" presName="hierChild5" presStyleCnt="0"/>
      <dgm:spPr/>
    </dgm:pt>
    <dgm:pt modelId="{7DE9E7D8-2C75-4DB2-8ED9-EA5F46FEE15E}" type="pres">
      <dgm:prSet presAssocID="{1351447C-EA03-403C-8700-3C2F9D7556EA}" presName="hierChild5" presStyleCnt="0"/>
      <dgm:spPr/>
    </dgm:pt>
    <dgm:pt modelId="{C43374C6-4E5A-4651-B60A-BE03293BBFF1}" type="pres">
      <dgm:prSet presAssocID="{1536FC64-507C-40A6-AF71-9C7325274FC1}" presName="Name37" presStyleLbl="parChTrans1D4" presStyleIdx="3" presStyleCnt="17"/>
      <dgm:spPr/>
    </dgm:pt>
    <dgm:pt modelId="{CB34D62D-0068-4578-A6B6-CA0DAF499750}" type="pres">
      <dgm:prSet presAssocID="{C5A67E92-872F-454C-932E-373B0EC4F6CC}" presName="hierRoot2" presStyleCnt="0">
        <dgm:presLayoutVars>
          <dgm:hierBranch val="init"/>
        </dgm:presLayoutVars>
      </dgm:prSet>
      <dgm:spPr/>
    </dgm:pt>
    <dgm:pt modelId="{CE40CCB2-DD07-46DF-86D0-3863F435690F}" type="pres">
      <dgm:prSet presAssocID="{C5A67E92-872F-454C-932E-373B0EC4F6CC}" presName="rootComposite" presStyleCnt="0"/>
      <dgm:spPr/>
    </dgm:pt>
    <dgm:pt modelId="{A0152284-C3F3-4FD8-9C7D-2DEAA5AD9094}" type="pres">
      <dgm:prSet presAssocID="{C5A67E92-872F-454C-932E-373B0EC4F6CC}" presName="rootText" presStyleLbl="node4" presStyleIdx="3" presStyleCnt="17">
        <dgm:presLayoutVars>
          <dgm:chPref val="3"/>
        </dgm:presLayoutVars>
      </dgm:prSet>
      <dgm:spPr/>
    </dgm:pt>
    <dgm:pt modelId="{B38F872A-F36A-4515-9706-F82340CFE4FD}" type="pres">
      <dgm:prSet presAssocID="{C5A67E92-872F-454C-932E-373B0EC4F6CC}" presName="rootConnector" presStyleLbl="node4" presStyleIdx="3" presStyleCnt="17"/>
      <dgm:spPr/>
    </dgm:pt>
    <dgm:pt modelId="{BDDA324D-DC84-4A70-9048-A72BF6EBF799}" type="pres">
      <dgm:prSet presAssocID="{C5A67E92-872F-454C-932E-373B0EC4F6CC}" presName="hierChild4" presStyleCnt="0"/>
      <dgm:spPr/>
    </dgm:pt>
    <dgm:pt modelId="{BE756AE5-4A0E-4AA2-B493-A318BBB1C108}" type="pres">
      <dgm:prSet presAssocID="{4625DCDD-2163-45D2-A48A-63B0FB8C5CD3}" presName="Name37" presStyleLbl="parChTrans1D4" presStyleIdx="4" presStyleCnt="17"/>
      <dgm:spPr/>
    </dgm:pt>
    <dgm:pt modelId="{7F7358D5-291C-4882-B241-80D74546EA7D}" type="pres">
      <dgm:prSet presAssocID="{B5EBAB6F-A8F8-42C4-A57C-3668B301EA54}" presName="hierRoot2" presStyleCnt="0">
        <dgm:presLayoutVars>
          <dgm:hierBranch val="init"/>
        </dgm:presLayoutVars>
      </dgm:prSet>
      <dgm:spPr/>
    </dgm:pt>
    <dgm:pt modelId="{7019F23A-BC2E-4C49-AB9D-E9D3204086FA}" type="pres">
      <dgm:prSet presAssocID="{B5EBAB6F-A8F8-42C4-A57C-3668B301EA54}" presName="rootComposite" presStyleCnt="0"/>
      <dgm:spPr/>
    </dgm:pt>
    <dgm:pt modelId="{661061E2-C371-4770-B751-C4858D80A528}" type="pres">
      <dgm:prSet presAssocID="{B5EBAB6F-A8F8-42C4-A57C-3668B301EA54}" presName="rootText" presStyleLbl="node4" presStyleIdx="4" presStyleCnt="17">
        <dgm:presLayoutVars>
          <dgm:chPref val="3"/>
        </dgm:presLayoutVars>
      </dgm:prSet>
      <dgm:spPr/>
    </dgm:pt>
    <dgm:pt modelId="{6EF4A882-5A8B-4211-9DFD-88B2ECD75F6F}" type="pres">
      <dgm:prSet presAssocID="{B5EBAB6F-A8F8-42C4-A57C-3668B301EA54}" presName="rootConnector" presStyleLbl="node4" presStyleIdx="4" presStyleCnt="17"/>
      <dgm:spPr/>
    </dgm:pt>
    <dgm:pt modelId="{E4F5A268-1BA0-41AA-92F4-D110490810D2}" type="pres">
      <dgm:prSet presAssocID="{B5EBAB6F-A8F8-42C4-A57C-3668B301EA54}" presName="hierChild4" presStyleCnt="0"/>
      <dgm:spPr/>
    </dgm:pt>
    <dgm:pt modelId="{B4AAED8C-159E-45DF-A862-2CAC97D078EC}" type="pres">
      <dgm:prSet presAssocID="{B5EBAB6F-A8F8-42C4-A57C-3668B301EA54}" presName="hierChild5" presStyleCnt="0"/>
      <dgm:spPr/>
    </dgm:pt>
    <dgm:pt modelId="{1B2889FE-D2AB-47CF-9612-94333037A9E7}" type="pres">
      <dgm:prSet presAssocID="{C02C2D36-DA91-4F09-B10E-CEA90B27F028}" presName="Name37" presStyleLbl="parChTrans1D4" presStyleIdx="5" presStyleCnt="17"/>
      <dgm:spPr/>
    </dgm:pt>
    <dgm:pt modelId="{FFDB2B38-3A12-444F-9EE7-0E45B9AD2824}" type="pres">
      <dgm:prSet presAssocID="{376D8069-481C-41BA-B9E7-8CF86F49F6C8}" presName="hierRoot2" presStyleCnt="0">
        <dgm:presLayoutVars>
          <dgm:hierBranch val="init"/>
        </dgm:presLayoutVars>
      </dgm:prSet>
      <dgm:spPr/>
    </dgm:pt>
    <dgm:pt modelId="{941C5D05-829C-41C6-A837-B1D42D8AD306}" type="pres">
      <dgm:prSet presAssocID="{376D8069-481C-41BA-B9E7-8CF86F49F6C8}" presName="rootComposite" presStyleCnt="0"/>
      <dgm:spPr/>
    </dgm:pt>
    <dgm:pt modelId="{AA7FC46A-7948-44BE-81DA-5C7D06EBE95A}" type="pres">
      <dgm:prSet presAssocID="{376D8069-481C-41BA-B9E7-8CF86F49F6C8}" presName="rootText" presStyleLbl="node4" presStyleIdx="5" presStyleCnt="17">
        <dgm:presLayoutVars>
          <dgm:chPref val="3"/>
        </dgm:presLayoutVars>
      </dgm:prSet>
      <dgm:spPr/>
    </dgm:pt>
    <dgm:pt modelId="{FFC119F6-D60C-48EE-8955-E05FA695538F}" type="pres">
      <dgm:prSet presAssocID="{376D8069-481C-41BA-B9E7-8CF86F49F6C8}" presName="rootConnector" presStyleLbl="node4" presStyleIdx="5" presStyleCnt="17"/>
      <dgm:spPr/>
    </dgm:pt>
    <dgm:pt modelId="{B7120FC7-B380-4001-8449-5A9994F2A5EB}" type="pres">
      <dgm:prSet presAssocID="{376D8069-481C-41BA-B9E7-8CF86F49F6C8}" presName="hierChild4" presStyleCnt="0"/>
      <dgm:spPr/>
    </dgm:pt>
    <dgm:pt modelId="{F8570A3A-D089-4F10-A0AF-4179FDA9C853}" type="pres">
      <dgm:prSet presAssocID="{376D8069-481C-41BA-B9E7-8CF86F49F6C8}" presName="hierChild5" presStyleCnt="0"/>
      <dgm:spPr/>
    </dgm:pt>
    <dgm:pt modelId="{3BC2F073-D11E-48AA-905F-9A630F1DBA4E}" type="pres">
      <dgm:prSet presAssocID="{C5A67E92-872F-454C-932E-373B0EC4F6CC}" presName="hierChild5" presStyleCnt="0"/>
      <dgm:spPr/>
    </dgm:pt>
    <dgm:pt modelId="{C10EEC66-629E-4CF1-8595-3932AC12746B}" type="pres">
      <dgm:prSet presAssocID="{EF92EBD8-0223-4717-B3B1-41DB1E67247F}" presName="hierChild5" presStyleCnt="0"/>
      <dgm:spPr/>
    </dgm:pt>
    <dgm:pt modelId="{1321F3DF-675A-41CE-838C-A1A04C2A798D}" type="pres">
      <dgm:prSet presAssocID="{B5B7421E-04B2-47A3-B9D2-AB1C84E784D4}" presName="Name37" presStyleLbl="parChTrans1D3" presStyleIdx="2" presStyleCnt="5"/>
      <dgm:spPr/>
    </dgm:pt>
    <dgm:pt modelId="{A229CE4B-4D92-48A0-8E5C-AD905AC4E43E}" type="pres">
      <dgm:prSet presAssocID="{B8D4B80B-8A03-4018-836D-CA08C56A81FE}" presName="hierRoot2" presStyleCnt="0">
        <dgm:presLayoutVars>
          <dgm:hierBranch val="init"/>
        </dgm:presLayoutVars>
      </dgm:prSet>
      <dgm:spPr/>
    </dgm:pt>
    <dgm:pt modelId="{CF2B277C-557A-4D9D-B40C-912E82DCFC3C}" type="pres">
      <dgm:prSet presAssocID="{B8D4B80B-8A03-4018-836D-CA08C56A81FE}" presName="rootComposite" presStyleCnt="0"/>
      <dgm:spPr/>
    </dgm:pt>
    <dgm:pt modelId="{C7C891AE-F672-4175-B1DB-0B649AEE9072}" type="pres">
      <dgm:prSet presAssocID="{B8D4B80B-8A03-4018-836D-CA08C56A81FE}" presName="rootText" presStyleLbl="node3" presStyleIdx="2" presStyleCnt="5">
        <dgm:presLayoutVars>
          <dgm:chPref val="3"/>
        </dgm:presLayoutVars>
      </dgm:prSet>
      <dgm:spPr/>
    </dgm:pt>
    <dgm:pt modelId="{4324FFF2-4F33-4AB6-8D1A-A933497845C4}" type="pres">
      <dgm:prSet presAssocID="{B8D4B80B-8A03-4018-836D-CA08C56A81FE}" presName="rootConnector" presStyleLbl="node3" presStyleIdx="2" presStyleCnt="5"/>
      <dgm:spPr/>
    </dgm:pt>
    <dgm:pt modelId="{BF1D4404-58F4-4742-998D-206FC484BFFA}" type="pres">
      <dgm:prSet presAssocID="{B8D4B80B-8A03-4018-836D-CA08C56A81FE}" presName="hierChild4" presStyleCnt="0"/>
      <dgm:spPr/>
    </dgm:pt>
    <dgm:pt modelId="{FE9A707D-ABB1-4575-A7A5-8F20DD1ACF0B}" type="pres">
      <dgm:prSet presAssocID="{A5E8DEA5-72A3-4AAF-9FDE-7343FC80A4BE}" presName="Name37" presStyleLbl="parChTrans1D4" presStyleIdx="6" presStyleCnt="17"/>
      <dgm:spPr/>
    </dgm:pt>
    <dgm:pt modelId="{D2288D89-A313-4EC0-BF22-3F02DE83FDE1}" type="pres">
      <dgm:prSet presAssocID="{48368F8E-E266-4506-BA8D-97A64DA1335E}" presName="hierRoot2" presStyleCnt="0">
        <dgm:presLayoutVars>
          <dgm:hierBranch val="init"/>
        </dgm:presLayoutVars>
      </dgm:prSet>
      <dgm:spPr/>
    </dgm:pt>
    <dgm:pt modelId="{9CDE39FE-467C-4A6E-A0B8-43C7A3C05427}" type="pres">
      <dgm:prSet presAssocID="{48368F8E-E266-4506-BA8D-97A64DA1335E}" presName="rootComposite" presStyleCnt="0"/>
      <dgm:spPr/>
    </dgm:pt>
    <dgm:pt modelId="{FD13D1B7-865F-4483-98C1-698C08CB66A1}" type="pres">
      <dgm:prSet presAssocID="{48368F8E-E266-4506-BA8D-97A64DA1335E}" presName="rootText" presStyleLbl="node4" presStyleIdx="6" presStyleCnt="17">
        <dgm:presLayoutVars>
          <dgm:chPref val="3"/>
        </dgm:presLayoutVars>
      </dgm:prSet>
      <dgm:spPr>
        <a:xfrm>
          <a:off x="2569442" y="1419218"/>
          <a:ext cx="621796" cy="310898"/>
        </a:xfrm>
        <a:prstGeom prst="rect">
          <a:avLst/>
        </a:prstGeom>
      </dgm:spPr>
    </dgm:pt>
    <dgm:pt modelId="{F7606928-5F12-4DA1-87EA-62C478E1F3E8}" type="pres">
      <dgm:prSet presAssocID="{48368F8E-E266-4506-BA8D-97A64DA1335E}" presName="rootConnector" presStyleLbl="node4" presStyleIdx="6" presStyleCnt="17"/>
      <dgm:spPr/>
    </dgm:pt>
    <dgm:pt modelId="{7CB3A1F0-4421-4DAD-B444-BCC5F3B767D4}" type="pres">
      <dgm:prSet presAssocID="{48368F8E-E266-4506-BA8D-97A64DA1335E}" presName="hierChild4" presStyleCnt="0"/>
      <dgm:spPr/>
    </dgm:pt>
    <dgm:pt modelId="{B3C196C8-9A6E-4A9D-9DD2-210A121855AB}" type="pres">
      <dgm:prSet presAssocID="{48368F8E-E266-4506-BA8D-97A64DA1335E}" presName="hierChild5" presStyleCnt="0"/>
      <dgm:spPr/>
    </dgm:pt>
    <dgm:pt modelId="{39263FDF-4C3A-418A-A5A0-9C808834DF0D}" type="pres">
      <dgm:prSet presAssocID="{028E1F22-254A-44B1-BB0E-1906D5FACA0E}" presName="Name37" presStyleLbl="parChTrans1D4" presStyleIdx="7" presStyleCnt="17"/>
      <dgm:spPr/>
    </dgm:pt>
    <dgm:pt modelId="{144FE9B3-FA44-4EE7-8A68-6AF2B2C6A367}" type="pres">
      <dgm:prSet presAssocID="{1D1186C5-53CE-407B-9E80-F75485920FC7}" presName="hierRoot2" presStyleCnt="0">
        <dgm:presLayoutVars>
          <dgm:hierBranch val="init"/>
        </dgm:presLayoutVars>
      </dgm:prSet>
      <dgm:spPr/>
    </dgm:pt>
    <dgm:pt modelId="{C04823F7-D52A-451D-9FB5-F11041694FFF}" type="pres">
      <dgm:prSet presAssocID="{1D1186C5-53CE-407B-9E80-F75485920FC7}" presName="rootComposite" presStyleCnt="0"/>
      <dgm:spPr/>
    </dgm:pt>
    <dgm:pt modelId="{470C5605-9119-4D98-B1B7-45ED5E82CAA5}" type="pres">
      <dgm:prSet presAssocID="{1D1186C5-53CE-407B-9E80-F75485920FC7}" presName="rootText" presStyleLbl="node4" presStyleIdx="7" presStyleCnt="17">
        <dgm:presLayoutVars>
          <dgm:chPref val="3"/>
        </dgm:presLayoutVars>
      </dgm:prSet>
      <dgm:spPr/>
    </dgm:pt>
    <dgm:pt modelId="{C9786E80-74CF-451F-AE4E-98E0858E6557}" type="pres">
      <dgm:prSet presAssocID="{1D1186C5-53CE-407B-9E80-F75485920FC7}" presName="rootConnector" presStyleLbl="node4" presStyleIdx="7" presStyleCnt="17"/>
      <dgm:spPr/>
    </dgm:pt>
    <dgm:pt modelId="{2280208D-BD04-46A7-9FC3-F18BA1E5F02A}" type="pres">
      <dgm:prSet presAssocID="{1D1186C5-53CE-407B-9E80-F75485920FC7}" presName="hierChild4" presStyleCnt="0"/>
      <dgm:spPr/>
    </dgm:pt>
    <dgm:pt modelId="{27C801A3-A2A9-4E45-93C1-5457BD1DDEE1}" type="pres">
      <dgm:prSet presAssocID="{1D1186C5-53CE-407B-9E80-F75485920FC7}" presName="hierChild5" presStyleCnt="0"/>
      <dgm:spPr/>
    </dgm:pt>
    <dgm:pt modelId="{E80DB361-A3E5-42D9-812D-92A6189C57AF}" type="pres">
      <dgm:prSet presAssocID="{BF2ED7E6-7143-4482-8DDF-F141448ABE7E}" presName="Name37" presStyleLbl="parChTrans1D4" presStyleIdx="8" presStyleCnt="17"/>
      <dgm:spPr/>
    </dgm:pt>
    <dgm:pt modelId="{1A004C00-3463-4B64-B86E-BD1F5751123A}" type="pres">
      <dgm:prSet presAssocID="{708C08FD-50D3-40CA-8A2D-1B7986B0D7BF}" presName="hierRoot2" presStyleCnt="0">
        <dgm:presLayoutVars>
          <dgm:hierBranch val="init"/>
        </dgm:presLayoutVars>
      </dgm:prSet>
      <dgm:spPr/>
    </dgm:pt>
    <dgm:pt modelId="{047BABEC-CFA8-463E-A6B9-E25C6B574BFD}" type="pres">
      <dgm:prSet presAssocID="{708C08FD-50D3-40CA-8A2D-1B7986B0D7BF}" presName="rootComposite" presStyleCnt="0"/>
      <dgm:spPr/>
    </dgm:pt>
    <dgm:pt modelId="{79ACF5F3-3EAB-4958-B639-EC057851779A}" type="pres">
      <dgm:prSet presAssocID="{708C08FD-50D3-40CA-8A2D-1B7986B0D7BF}" presName="rootText" presStyleLbl="node4" presStyleIdx="8" presStyleCnt="17">
        <dgm:presLayoutVars>
          <dgm:chPref val="3"/>
        </dgm:presLayoutVars>
      </dgm:prSet>
      <dgm:spPr/>
    </dgm:pt>
    <dgm:pt modelId="{D948BD33-732E-4A16-A3EC-E16E791F8AD3}" type="pres">
      <dgm:prSet presAssocID="{708C08FD-50D3-40CA-8A2D-1B7986B0D7BF}" presName="rootConnector" presStyleLbl="node4" presStyleIdx="8" presStyleCnt="17"/>
      <dgm:spPr/>
    </dgm:pt>
    <dgm:pt modelId="{6292BD3B-F87E-4C9E-912D-3E906525B6F5}" type="pres">
      <dgm:prSet presAssocID="{708C08FD-50D3-40CA-8A2D-1B7986B0D7BF}" presName="hierChild4" presStyleCnt="0"/>
      <dgm:spPr/>
    </dgm:pt>
    <dgm:pt modelId="{D2493E45-B3B6-4AB0-A43A-8A9911BE58C2}" type="pres">
      <dgm:prSet presAssocID="{708C08FD-50D3-40CA-8A2D-1B7986B0D7BF}" presName="hierChild5" presStyleCnt="0"/>
      <dgm:spPr/>
    </dgm:pt>
    <dgm:pt modelId="{B3CF037C-46B2-4BFB-BC84-C99BB8DCEF64}" type="pres">
      <dgm:prSet presAssocID="{B8D4B80B-8A03-4018-836D-CA08C56A81FE}" presName="hierChild5" presStyleCnt="0"/>
      <dgm:spPr/>
    </dgm:pt>
    <dgm:pt modelId="{6F6CA28A-1A71-450D-AF89-415E5A635484}" type="pres">
      <dgm:prSet presAssocID="{7D586827-D8ED-472A-A3CF-DAE1286F7FFC}" presName="hierChild5" presStyleCnt="0"/>
      <dgm:spPr/>
    </dgm:pt>
    <dgm:pt modelId="{542B3772-E12E-4F2A-A145-424044ADD049}" type="pres">
      <dgm:prSet presAssocID="{112E9D03-F51E-44AF-892F-6674E75AB9E4}" presName="Name37" presStyleLbl="parChTrans1D2" presStyleIdx="1" presStyleCnt="2"/>
      <dgm:spPr/>
    </dgm:pt>
    <dgm:pt modelId="{D2D1D29D-8486-4E44-8032-74CA529013B2}" type="pres">
      <dgm:prSet presAssocID="{E2CE6F79-FC41-4FE2-9AD0-793DD9688124}" presName="hierRoot2" presStyleCnt="0">
        <dgm:presLayoutVars>
          <dgm:hierBranch val="init"/>
        </dgm:presLayoutVars>
      </dgm:prSet>
      <dgm:spPr/>
    </dgm:pt>
    <dgm:pt modelId="{E7B141E8-1BDA-40BE-A7A4-9A7B6242D834}" type="pres">
      <dgm:prSet presAssocID="{E2CE6F79-FC41-4FE2-9AD0-793DD9688124}" presName="rootComposite" presStyleCnt="0"/>
      <dgm:spPr/>
    </dgm:pt>
    <dgm:pt modelId="{6A0D6413-36C5-40F4-97E8-000754C0BEF2}" type="pres">
      <dgm:prSet presAssocID="{E2CE6F79-FC41-4FE2-9AD0-793DD9688124}" presName="rootText" presStyleLbl="node2" presStyleIdx="1" presStyleCnt="2">
        <dgm:presLayoutVars>
          <dgm:chPref val="3"/>
        </dgm:presLayoutVars>
      </dgm:prSet>
      <dgm:spPr/>
    </dgm:pt>
    <dgm:pt modelId="{E08D2306-10B3-48D6-B810-0EB7EA5FAE92}" type="pres">
      <dgm:prSet presAssocID="{E2CE6F79-FC41-4FE2-9AD0-793DD9688124}" presName="rootConnector" presStyleLbl="node2" presStyleIdx="1" presStyleCnt="2"/>
      <dgm:spPr/>
    </dgm:pt>
    <dgm:pt modelId="{31AE1D1A-A080-4F53-9BA5-5DCFFC32E84F}" type="pres">
      <dgm:prSet presAssocID="{E2CE6F79-FC41-4FE2-9AD0-793DD9688124}" presName="hierChild4" presStyleCnt="0"/>
      <dgm:spPr/>
    </dgm:pt>
    <dgm:pt modelId="{EB92AD3A-5891-4C23-A513-56AAC0DB98E2}" type="pres">
      <dgm:prSet presAssocID="{06A69440-54C7-445B-A1B1-F5A2CEFA375B}" presName="Name37" presStyleLbl="parChTrans1D3" presStyleIdx="3" presStyleCnt="5"/>
      <dgm:spPr/>
    </dgm:pt>
    <dgm:pt modelId="{3CCC8B45-60B8-4D1E-9EE8-54DE2B7DF560}" type="pres">
      <dgm:prSet presAssocID="{DE850DC1-72DC-4016-9C2C-41F1D18390F0}" presName="hierRoot2" presStyleCnt="0">
        <dgm:presLayoutVars>
          <dgm:hierBranch val="init"/>
        </dgm:presLayoutVars>
      </dgm:prSet>
      <dgm:spPr/>
    </dgm:pt>
    <dgm:pt modelId="{500AA86F-1B6D-4BA8-989D-2DA008EBD17B}" type="pres">
      <dgm:prSet presAssocID="{DE850DC1-72DC-4016-9C2C-41F1D18390F0}" presName="rootComposite" presStyleCnt="0"/>
      <dgm:spPr/>
    </dgm:pt>
    <dgm:pt modelId="{9A169E4D-DC1D-473F-BA0B-EBC9D3FA938A}" type="pres">
      <dgm:prSet presAssocID="{DE850DC1-72DC-4016-9C2C-41F1D18390F0}" presName="rootText" presStyleLbl="node3" presStyleIdx="3" presStyleCnt="5">
        <dgm:presLayoutVars>
          <dgm:chPref val="3"/>
        </dgm:presLayoutVars>
      </dgm:prSet>
      <dgm:spPr/>
    </dgm:pt>
    <dgm:pt modelId="{940F3D51-4F47-422C-81CE-D2EB910B9834}" type="pres">
      <dgm:prSet presAssocID="{DE850DC1-72DC-4016-9C2C-41F1D18390F0}" presName="rootConnector" presStyleLbl="node3" presStyleIdx="3" presStyleCnt="5"/>
      <dgm:spPr/>
    </dgm:pt>
    <dgm:pt modelId="{69E93045-06C0-4C24-BE6A-C4049D94B604}" type="pres">
      <dgm:prSet presAssocID="{DE850DC1-72DC-4016-9C2C-41F1D18390F0}" presName="hierChild4" presStyleCnt="0"/>
      <dgm:spPr/>
    </dgm:pt>
    <dgm:pt modelId="{B3EC7732-8194-450D-AA69-27DCEB9DE7BB}" type="pres">
      <dgm:prSet presAssocID="{BAC7B159-EBBF-4725-BEAB-B557637CBF80}" presName="Name37" presStyleLbl="parChTrans1D4" presStyleIdx="9" presStyleCnt="17"/>
      <dgm:spPr/>
    </dgm:pt>
    <dgm:pt modelId="{0498211D-E81C-487E-BEB7-580D127A908E}" type="pres">
      <dgm:prSet presAssocID="{7E6DCA47-5154-466A-8795-2C088017EFA9}" presName="hierRoot2" presStyleCnt="0">
        <dgm:presLayoutVars>
          <dgm:hierBranch val="init"/>
        </dgm:presLayoutVars>
      </dgm:prSet>
      <dgm:spPr/>
    </dgm:pt>
    <dgm:pt modelId="{D9ADBFFE-5B85-4235-8FA8-C8ED9B3D9E91}" type="pres">
      <dgm:prSet presAssocID="{7E6DCA47-5154-466A-8795-2C088017EFA9}" presName="rootComposite" presStyleCnt="0"/>
      <dgm:spPr/>
    </dgm:pt>
    <dgm:pt modelId="{9A204573-A958-4924-963B-3CD8658E458A}" type="pres">
      <dgm:prSet presAssocID="{7E6DCA47-5154-466A-8795-2C088017EFA9}" presName="rootText" presStyleLbl="node4" presStyleIdx="9" presStyleCnt="17">
        <dgm:presLayoutVars>
          <dgm:chPref val="3"/>
        </dgm:presLayoutVars>
      </dgm:prSet>
      <dgm:spPr/>
    </dgm:pt>
    <dgm:pt modelId="{ACE00C9A-D36B-458E-A0AE-5BC80855957A}" type="pres">
      <dgm:prSet presAssocID="{7E6DCA47-5154-466A-8795-2C088017EFA9}" presName="rootConnector" presStyleLbl="node4" presStyleIdx="9" presStyleCnt="17"/>
      <dgm:spPr/>
    </dgm:pt>
    <dgm:pt modelId="{B33ECF7A-E5EF-4E2A-BA34-F2833645235B}" type="pres">
      <dgm:prSet presAssocID="{7E6DCA47-5154-466A-8795-2C088017EFA9}" presName="hierChild4" presStyleCnt="0"/>
      <dgm:spPr/>
    </dgm:pt>
    <dgm:pt modelId="{334FB09A-D157-46E2-BDEF-3017436FC39A}" type="pres">
      <dgm:prSet presAssocID="{4BC0C58D-03FC-43C1-B501-D4D323F6AFA2}" presName="Name37" presStyleLbl="parChTrans1D4" presStyleIdx="10" presStyleCnt="17"/>
      <dgm:spPr/>
    </dgm:pt>
    <dgm:pt modelId="{F25EF3BD-D8FC-4B85-B616-154C0ECBC93C}" type="pres">
      <dgm:prSet presAssocID="{43E1FAA9-7336-498F-BA43-556AC98FFD7F}" presName="hierRoot2" presStyleCnt="0">
        <dgm:presLayoutVars>
          <dgm:hierBranch val="init"/>
        </dgm:presLayoutVars>
      </dgm:prSet>
      <dgm:spPr/>
    </dgm:pt>
    <dgm:pt modelId="{83058A7F-C663-4B10-B177-03A5156BA5E5}" type="pres">
      <dgm:prSet presAssocID="{43E1FAA9-7336-498F-BA43-556AC98FFD7F}" presName="rootComposite" presStyleCnt="0"/>
      <dgm:spPr/>
    </dgm:pt>
    <dgm:pt modelId="{54BA73A4-FD67-404E-9C2C-4A126F0B7D12}" type="pres">
      <dgm:prSet presAssocID="{43E1FAA9-7336-498F-BA43-556AC98FFD7F}" presName="rootText" presStyleLbl="node4" presStyleIdx="10" presStyleCnt="17">
        <dgm:presLayoutVars>
          <dgm:chPref val="3"/>
        </dgm:presLayoutVars>
      </dgm:prSet>
      <dgm:spPr/>
    </dgm:pt>
    <dgm:pt modelId="{F0D70A60-AC3E-43CF-B0EE-80C739405AF6}" type="pres">
      <dgm:prSet presAssocID="{43E1FAA9-7336-498F-BA43-556AC98FFD7F}" presName="rootConnector" presStyleLbl="node4" presStyleIdx="10" presStyleCnt="17"/>
      <dgm:spPr/>
    </dgm:pt>
    <dgm:pt modelId="{6791FC3B-2C9C-4568-AE6B-DB1AAD87B541}" type="pres">
      <dgm:prSet presAssocID="{43E1FAA9-7336-498F-BA43-556AC98FFD7F}" presName="hierChild4" presStyleCnt="0"/>
      <dgm:spPr/>
    </dgm:pt>
    <dgm:pt modelId="{25825BC6-8B56-4E6B-A2C3-B9DDDCD579CC}" type="pres">
      <dgm:prSet presAssocID="{43E1FAA9-7336-498F-BA43-556AC98FFD7F}" presName="hierChild5" presStyleCnt="0"/>
      <dgm:spPr/>
    </dgm:pt>
    <dgm:pt modelId="{E01781EA-E9F4-4ABB-9514-964714F4E619}" type="pres">
      <dgm:prSet presAssocID="{7E6DCA47-5154-466A-8795-2C088017EFA9}" presName="hierChild5" presStyleCnt="0"/>
      <dgm:spPr/>
    </dgm:pt>
    <dgm:pt modelId="{0D1CC9F5-B38D-4B81-A0D5-D92162B6E2B9}" type="pres">
      <dgm:prSet presAssocID="{ECEE625D-2FCD-4E45-9CC3-724020B61C74}" presName="Name37" presStyleLbl="parChTrans1D4" presStyleIdx="11" presStyleCnt="17"/>
      <dgm:spPr/>
    </dgm:pt>
    <dgm:pt modelId="{57C7676A-2C2C-4958-A425-12F1E1DBFB1E}" type="pres">
      <dgm:prSet presAssocID="{AFC08F13-EEF9-4DA8-9A8E-FF3D7732E252}" presName="hierRoot2" presStyleCnt="0">
        <dgm:presLayoutVars>
          <dgm:hierBranch val="init"/>
        </dgm:presLayoutVars>
      </dgm:prSet>
      <dgm:spPr/>
    </dgm:pt>
    <dgm:pt modelId="{E2761EC3-A72C-4EAC-B9C0-BB442A619FD5}" type="pres">
      <dgm:prSet presAssocID="{AFC08F13-EEF9-4DA8-9A8E-FF3D7732E252}" presName="rootComposite" presStyleCnt="0"/>
      <dgm:spPr/>
    </dgm:pt>
    <dgm:pt modelId="{3AC99F5D-FEC2-435A-817C-EECCA4466110}" type="pres">
      <dgm:prSet presAssocID="{AFC08F13-EEF9-4DA8-9A8E-FF3D7732E252}" presName="rootText" presStyleLbl="node4" presStyleIdx="11" presStyleCnt="17">
        <dgm:presLayoutVars>
          <dgm:chPref val="3"/>
        </dgm:presLayoutVars>
      </dgm:prSet>
      <dgm:spPr/>
    </dgm:pt>
    <dgm:pt modelId="{74B2E538-C010-408C-843D-973BBCE18952}" type="pres">
      <dgm:prSet presAssocID="{AFC08F13-EEF9-4DA8-9A8E-FF3D7732E252}" presName="rootConnector" presStyleLbl="node4" presStyleIdx="11" presStyleCnt="17"/>
      <dgm:spPr/>
    </dgm:pt>
    <dgm:pt modelId="{8482E3BA-3383-44AE-B6BF-5EE7B568D31B}" type="pres">
      <dgm:prSet presAssocID="{AFC08F13-EEF9-4DA8-9A8E-FF3D7732E252}" presName="hierChild4" presStyleCnt="0"/>
      <dgm:spPr/>
    </dgm:pt>
    <dgm:pt modelId="{52476549-9448-4207-8BE7-79E0EAACB397}" type="pres">
      <dgm:prSet presAssocID="{5AC72FA5-FC83-4888-9D8A-32E00A6F8940}" presName="Name37" presStyleLbl="parChTrans1D4" presStyleIdx="12" presStyleCnt="17"/>
      <dgm:spPr/>
    </dgm:pt>
    <dgm:pt modelId="{1D8BF695-6801-420D-B2D1-8129DD1F596E}" type="pres">
      <dgm:prSet presAssocID="{AE84AADD-E609-47AE-92AB-903F3484865C}" presName="hierRoot2" presStyleCnt="0">
        <dgm:presLayoutVars>
          <dgm:hierBranch val="init"/>
        </dgm:presLayoutVars>
      </dgm:prSet>
      <dgm:spPr/>
    </dgm:pt>
    <dgm:pt modelId="{0012BE69-DD9F-40CD-A1DD-5969B65985B5}" type="pres">
      <dgm:prSet presAssocID="{AE84AADD-E609-47AE-92AB-903F3484865C}" presName="rootComposite" presStyleCnt="0"/>
      <dgm:spPr/>
    </dgm:pt>
    <dgm:pt modelId="{BB114E84-9836-4AA9-A574-7FADD13002C2}" type="pres">
      <dgm:prSet presAssocID="{AE84AADD-E609-47AE-92AB-903F3484865C}" presName="rootText" presStyleLbl="node4" presStyleIdx="12" presStyleCnt="17">
        <dgm:presLayoutVars>
          <dgm:chPref val="3"/>
        </dgm:presLayoutVars>
      </dgm:prSet>
      <dgm:spPr/>
    </dgm:pt>
    <dgm:pt modelId="{145ABCE0-D875-4521-9034-E76040926D3B}" type="pres">
      <dgm:prSet presAssocID="{AE84AADD-E609-47AE-92AB-903F3484865C}" presName="rootConnector" presStyleLbl="node4" presStyleIdx="12" presStyleCnt="17"/>
      <dgm:spPr/>
    </dgm:pt>
    <dgm:pt modelId="{A608A930-73F3-4A73-8BFF-89D90519A95C}" type="pres">
      <dgm:prSet presAssocID="{AE84AADD-E609-47AE-92AB-903F3484865C}" presName="hierChild4" presStyleCnt="0"/>
      <dgm:spPr/>
    </dgm:pt>
    <dgm:pt modelId="{21E8D7D3-D499-4EF4-AE7A-FAEE39B34858}" type="pres">
      <dgm:prSet presAssocID="{AE84AADD-E609-47AE-92AB-903F3484865C}" presName="hierChild5" presStyleCnt="0"/>
      <dgm:spPr/>
    </dgm:pt>
    <dgm:pt modelId="{6BF7EAC2-4F6F-47B4-8A36-10018DFA5CBF}" type="pres">
      <dgm:prSet presAssocID="{2667330E-D5AA-4E9E-B705-9A4FD9198F55}" presName="Name37" presStyleLbl="parChTrans1D4" presStyleIdx="13" presStyleCnt="17"/>
      <dgm:spPr/>
    </dgm:pt>
    <dgm:pt modelId="{DE804AAB-76E0-4C0D-B3D8-00ACC2388B76}" type="pres">
      <dgm:prSet presAssocID="{B16E5126-4CBC-47AF-BC5D-38123992B7A6}" presName="hierRoot2" presStyleCnt="0">
        <dgm:presLayoutVars>
          <dgm:hierBranch val="init"/>
        </dgm:presLayoutVars>
      </dgm:prSet>
      <dgm:spPr/>
    </dgm:pt>
    <dgm:pt modelId="{711253C8-EA82-4897-8F35-EAA60908AD17}" type="pres">
      <dgm:prSet presAssocID="{B16E5126-4CBC-47AF-BC5D-38123992B7A6}" presName="rootComposite" presStyleCnt="0"/>
      <dgm:spPr/>
    </dgm:pt>
    <dgm:pt modelId="{4B7CCFE7-C243-443B-AF91-3DAC22072794}" type="pres">
      <dgm:prSet presAssocID="{B16E5126-4CBC-47AF-BC5D-38123992B7A6}" presName="rootText" presStyleLbl="node4" presStyleIdx="13" presStyleCnt="17">
        <dgm:presLayoutVars>
          <dgm:chPref val="3"/>
        </dgm:presLayoutVars>
      </dgm:prSet>
      <dgm:spPr/>
    </dgm:pt>
    <dgm:pt modelId="{7E3D794E-875E-4A4F-90E2-E9B3757AC946}" type="pres">
      <dgm:prSet presAssocID="{B16E5126-4CBC-47AF-BC5D-38123992B7A6}" presName="rootConnector" presStyleLbl="node4" presStyleIdx="13" presStyleCnt="17"/>
      <dgm:spPr/>
    </dgm:pt>
    <dgm:pt modelId="{850FE751-CF97-4982-B31E-93D0A8AE93C0}" type="pres">
      <dgm:prSet presAssocID="{B16E5126-4CBC-47AF-BC5D-38123992B7A6}" presName="hierChild4" presStyleCnt="0"/>
      <dgm:spPr/>
    </dgm:pt>
    <dgm:pt modelId="{E4D0352D-F622-4F35-8FD9-C9C3AF1CAF5A}" type="pres">
      <dgm:prSet presAssocID="{B16E5126-4CBC-47AF-BC5D-38123992B7A6}" presName="hierChild5" presStyleCnt="0"/>
      <dgm:spPr/>
    </dgm:pt>
    <dgm:pt modelId="{F72B98C4-8D11-4C7D-9CA3-F28811674958}" type="pres">
      <dgm:prSet presAssocID="{AFC08F13-EEF9-4DA8-9A8E-FF3D7732E252}" presName="hierChild5" presStyleCnt="0"/>
      <dgm:spPr/>
    </dgm:pt>
    <dgm:pt modelId="{C8D0F201-2255-4358-9A93-927C8D76923A}" type="pres">
      <dgm:prSet presAssocID="{DE850DC1-72DC-4016-9C2C-41F1D18390F0}" presName="hierChild5" presStyleCnt="0"/>
      <dgm:spPr/>
    </dgm:pt>
    <dgm:pt modelId="{6F68BE02-BFCC-4716-B62F-1A12C1E635E9}" type="pres">
      <dgm:prSet presAssocID="{775E1FE9-DC44-4E12-B578-451376E54C00}" presName="Name37" presStyleLbl="parChTrans1D3" presStyleIdx="4" presStyleCnt="5"/>
      <dgm:spPr/>
    </dgm:pt>
    <dgm:pt modelId="{DBE7ED5C-250C-4A92-91FC-15A5F3600EDA}" type="pres">
      <dgm:prSet presAssocID="{E00CDD4C-389A-49FC-8FE2-824D1F082174}" presName="hierRoot2" presStyleCnt="0">
        <dgm:presLayoutVars>
          <dgm:hierBranch val="init"/>
        </dgm:presLayoutVars>
      </dgm:prSet>
      <dgm:spPr/>
    </dgm:pt>
    <dgm:pt modelId="{C5F28AAA-F3BC-47F3-8C75-EBD24CC0106D}" type="pres">
      <dgm:prSet presAssocID="{E00CDD4C-389A-49FC-8FE2-824D1F082174}" presName="rootComposite" presStyleCnt="0"/>
      <dgm:spPr/>
    </dgm:pt>
    <dgm:pt modelId="{6E452FE2-8CAD-4EE8-AFA2-262970169651}" type="pres">
      <dgm:prSet presAssocID="{E00CDD4C-389A-49FC-8FE2-824D1F082174}" presName="rootText" presStyleLbl="node3" presStyleIdx="4" presStyleCnt="5">
        <dgm:presLayoutVars>
          <dgm:chPref val="3"/>
        </dgm:presLayoutVars>
      </dgm:prSet>
      <dgm:spPr/>
    </dgm:pt>
    <dgm:pt modelId="{E33BB750-AD0B-4EB8-B4F3-496F2EA50D77}" type="pres">
      <dgm:prSet presAssocID="{E00CDD4C-389A-49FC-8FE2-824D1F082174}" presName="rootConnector" presStyleLbl="node3" presStyleIdx="4" presStyleCnt="5"/>
      <dgm:spPr/>
    </dgm:pt>
    <dgm:pt modelId="{7825E9EC-157F-4ECC-B8D4-6F80C71F7486}" type="pres">
      <dgm:prSet presAssocID="{E00CDD4C-389A-49FC-8FE2-824D1F082174}" presName="hierChild4" presStyleCnt="0"/>
      <dgm:spPr/>
    </dgm:pt>
    <dgm:pt modelId="{CCE3FEEE-98EE-426A-8674-9FD376710B01}" type="pres">
      <dgm:prSet presAssocID="{7AE88DC7-4035-4C7E-8D0B-40B10B565A78}" presName="Name37" presStyleLbl="parChTrans1D4" presStyleIdx="14" presStyleCnt="17"/>
      <dgm:spPr/>
    </dgm:pt>
    <dgm:pt modelId="{2F02565C-C7CB-4C2F-BE49-EB6274EE069A}" type="pres">
      <dgm:prSet presAssocID="{66CCB9E8-6AF4-44EF-980E-AC7E5A909508}" presName="hierRoot2" presStyleCnt="0">
        <dgm:presLayoutVars>
          <dgm:hierBranch val="init"/>
        </dgm:presLayoutVars>
      </dgm:prSet>
      <dgm:spPr/>
    </dgm:pt>
    <dgm:pt modelId="{0760BBEE-EC00-4393-BFE1-7EA5F9315486}" type="pres">
      <dgm:prSet presAssocID="{66CCB9E8-6AF4-44EF-980E-AC7E5A909508}" presName="rootComposite" presStyleCnt="0"/>
      <dgm:spPr/>
    </dgm:pt>
    <dgm:pt modelId="{87F61648-0596-4E47-8094-35B514777266}" type="pres">
      <dgm:prSet presAssocID="{66CCB9E8-6AF4-44EF-980E-AC7E5A909508}" presName="rootText" presStyleLbl="node4" presStyleIdx="14" presStyleCnt="17">
        <dgm:presLayoutVars>
          <dgm:chPref val="3"/>
        </dgm:presLayoutVars>
      </dgm:prSet>
      <dgm:spPr/>
    </dgm:pt>
    <dgm:pt modelId="{1A93E2FB-F30B-43FB-9B81-4632F76D7642}" type="pres">
      <dgm:prSet presAssocID="{66CCB9E8-6AF4-44EF-980E-AC7E5A909508}" presName="rootConnector" presStyleLbl="node4" presStyleIdx="14" presStyleCnt="17"/>
      <dgm:spPr/>
    </dgm:pt>
    <dgm:pt modelId="{C464D189-458C-45E4-9362-41A236EDDD1E}" type="pres">
      <dgm:prSet presAssocID="{66CCB9E8-6AF4-44EF-980E-AC7E5A909508}" presName="hierChild4" presStyleCnt="0"/>
      <dgm:spPr/>
    </dgm:pt>
    <dgm:pt modelId="{C46E3958-CB9D-4D09-846B-6174D4CF7658}" type="pres">
      <dgm:prSet presAssocID="{66CCB9E8-6AF4-44EF-980E-AC7E5A909508}" presName="hierChild5" presStyleCnt="0"/>
      <dgm:spPr/>
    </dgm:pt>
    <dgm:pt modelId="{369917D6-02CD-464B-A105-467D1FA05403}" type="pres">
      <dgm:prSet presAssocID="{37F97E3B-D81D-471D-9AA2-538F2FAC3A70}" presName="Name37" presStyleLbl="parChTrans1D4" presStyleIdx="15" presStyleCnt="17"/>
      <dgm:spPr/>
    </dgm:pt>
    <dgm:pt modelId="{AE96271F-C16E-4770-B19E-A8B977112DB6}" type="pres">
      <dgm:prSet presAssocID="{5D66B250-51CD-47CC-A693-3E53A4814F8D}" presName="hierRoot2" presStyleCnt="0">
        <dgm:presLayoutVars>
          <dgm:hierBranch val="init"/>
        </dgm:presLayoutVars>
      </dgm:prSet>
      <dgm:spPr/>
    </dgm:pt>
    <dgm:pt modelId="{14846A9D-9139-4AF2-BE7F-3582E4597F23}" type="pres">
      <dgm:prSet presAssocID="{5D66B250-51CD-47CC-A693-3E53A4814F8D}" presName="rootComposite" presStyleCnt="0"/>
      <dgm:spPr/>
    </dgm:pt>
    <dgm:pt modelId="{C853B562-C771-4686-8ABE-48C834EBECD3}" type="pres">
      <dgm:prSet presAssocID="{5D66B250-51CD-47CC-A693-3E53A4814F8D}" presName="rootText" presStyleLbl="node4" presStyleIdx="15" presStyleCnt="17">
        <dgm:presLayoutVars>
          <dgm:chPref val="3"/>
        </dgm:presLayoutVars>
      </dgm:prSet>
      <dgm:spPr/>
    </dgm:pt>
    <dgm:pt modelId="{FD134CD6-2D86-4776-AE62-1579867C53C8}" type="pres">
      <dgm:prSet presAssocID="{5D66B250-51CD-47CC-A693-3E53A4814F8D}" presName="rootConnector" presStyleLbl="node4" presStyleIdx="15" presStyleCnt="17"/>
      <dgm:spPr/>
    </dgm:pt>
    <dgm:pt modelId="{9E68312B-4B26-4C80-9A7B-CC1CE0EFD78F}" type="pres">
      <dgm:prSet presAssocID="{5D66B250-51CD-47CC-A693-3E53A4814F8D}" presName="hierChild4" presStyleCnt="0"/>
      <dgm:spPr/>
    </dgm:pt>
    <dgm:pt modelId="{B3CE9976-21DF-41ED-B91D-460115FF8752}" type="pres">
      <dgm:prSet presAssocID="{5D66B250-51CD-47CC-A693-3E53A4814F8D}" presName="hierChild5" presStyleCnt="0"/>
      <dgm:spPr/>
    </dgm:pt>
    <dgm:pt modelId="{B2CD1A22-0F19-4180-89AF-36A23F17E456}" type="pres">
      <dgm:prSet presAssocID="{AB8503E7-36E6-4B92-BD12-7034D597116E}" presName="Name37" presStyleLbl="parChTrans1D4" presStyleIdx="16" presStyleCnt="17"/>
      <dgm:spPr/>
    </dgm:pt>
    <dgm:pt modelId="{9EA8624F-1F64-461A-99C3-4F560FF50CF1}" type="pres">
      <dgm:prSet presAssocID="{D16BA531-F20C-4E08-9F8F-18D6CEEE82F3}" presName="hierRoot2" presStyleCnt="0">
        <dgm:presLayoutVars>
          <dgm:hierBranch val="init"/>
        </dgm:presLayoutVars>
      </dgm:prSet>
      <dgm:spPr/>
    </dgm:pt>
    <dgm:pt modelId="{A4B58140-C11B-4FA4-9B93-0F93908FE504}" type="pres">
      <dgm:prSet presAssocID="{D16BA531-F20C-4E08-9F8F-18D6CEEE82F3}" presName="rootComposite" presStyleCnt="0"/>
      <dgm:spPr/>
    </dgm:pt>
    <dgm:pt modelId="{B4682F3E-39AE-4C1D-B90D-1ECAE603F5E2}" type="pres">
      <dgm:prSet presAssocID="{D16BA531-F20C-4E08-9F8F-18D6CEEE82F3}" presName="rootText" presStyleLbl="node4" presStyleIdx="16" presStyleCnt="17">
        <dgm:presLayoutVars>
          <dgm:chPref val="3"/>
        </dgm:presLayoutVars>
      </dgm:prSet>
      <dgm:spPr/>
    </dgm:pt>
    <dgm:pt modelId="{70FE96CA-A6A3-470B-BCF1-8DA451D0ABA3}" type="pres">
      <dgm:prSet presAssocID="{D16BA531-F20C-4E08-9F8F-18D6CEEE82F3}" presName="rootConnector" presStyleLbl="node4" presStyleIdx="16" presStyleCnt="17"/>
      <dgm:spPr/>
    </dgm:pt>
    <dgm:pt modelId="{BD9F443B-559E-48AC-AB29-AA113AE8D5FB}" type="pres">
      <dgm:prSet presAssocID="{D16BA531-F20C-4E08-9F8F-18D6CEEE82F3}" presName="hierChild4" presStyleCnt="0"/>
      <dgm:spPr/>
    </dgm:pt>
    <dgm:pt modelId="{BDC4BEF1-41A9-4F89-89E8-EEBCE3C56999}" type="pres">
      <dgm:prSet presAssocID="{D16BA531-F20C-4E08-9F8F-18D6CEEE82F3}" presName="hierChild5" presStyleCnt="0"/>
      <dgm:spPr/>
    </dgm:pt>
    <dgm:pt modelId="{127D337E-38A8-4CC9-ACF3-1465B6C31CEC}" type="pres">
      <dgm:prSet presAssocID="{E00CDD4C-389A-49FC-8FE2-824D1F082174}" presName="hierChild5" presStyleCnt="0"/>
      <dgm:spPr/>
    </dgm:pt>
    <dgm:pt modelId="{1B1D43A3-6733-4FD9-9345-9400DCBA7B71}" type="pres">
      <dgm:prSet presAssocID="{E2CE6F79-FC41-4FE2-9AD0-793DD9688124}" presName="hierChild5" presStyleCnt="0"/>
      <dgm:spPr/>
    </dgm:pt>
    <dgm:pt modelId="{98375F00-1BFC-4C3D-89A0-82E3ECB00760}" type="pres">
      <dgm:prSet presAssocID="{3CA5D226-0CF7-4330-8ABF-0629BF8AA7D9}" presName="hierChild3" presStyleCnt="0"/>
      <dgm:spPr/>
    </dgm:pt>
  </dgm:ptLst>
  <dgm:cxnLst>
    <dgm:cxn modelId="{ACD26100-009C-4B1A-B323-42997F5E694E}" type="presOf" srcId="{5AC72FA5-FC83-4888-9D8A-32E00A6F8940}" destId="{52476549-9448-4207-8BE7-79E0EAACB397}" srcOrd="0" destOrd="0" presId="urn:microsoft.com/office/officeart/2005/8/layout/orgChart1"/>
    <dgm:cxn modelId="{7234A504-C126-475A-8BF0-0413ACF364A0}" srcId="{7E6DCA47-5154-466A-8795-2C088017EFA9}" destId="{43E1FAA9-7336-498F-BA43-556AC98FFD7F}" srcOrd="0" destOrd="0" parTransId="{4BC0C58D-03FC-43C1-B501-D4D323F6AFA2}" sibTransId="{829A6D68-C892-4BFB-B095-FE883D43C1E3}"/>
    <dgm:cxn modelId="{9216D205-1C34-4DE4-A6CB-E8D00A0021AE}" type="presOf" srcId="{3CA5D226-0CF7-4330-8ABF-0629BF8AA7D9}" destId="{22B1BD67-A290-4B32-94C6-6CE5BE2AF63A}" srcOrd="0" destOrd="0" presId="urn:microsoft.com/office/officeart/2005/8/layout/orgChart1"/>
    <dgm:cxn modelId="{742D8608-0C49-47B1-B869-F2BD88AB3826}" type="presOf" srcId="{B16E5126-4CBC-47AF-BC5D-38123992B7A6}" destId="{7E3D794E-875E-4A4F-90E2-E9B3757AC946}" srcOrd="1" destOrd="0" presId="urn:microsoft.com/office/officeart/2005/8/layout/orgChart1"/>
    <dgm:cxn modelId="{1ABA9E0B-A894-4D16-A829-081E2AE51829}" type="presOf" srcId="{F1E6EAEB-A8DC-4330-ADDE-8EFDE64B3718}" destId="{D1F66FF3-BBA2-4AAB-BACF-FCB4BB2E51B3}" srcOrd="1" destOrd="0" presId="urn:microsoft.com/office/officeart/2005/8/layout/orgChart1"/>
    <dgm:cxn modelId="{157E440E-54E5-420A-964D-78294262ACFF}" type="presOf" srcId="{2667330E-D5AA-4E9E-B705-9A4FD9198F55}" destId="{6BF7EAC2-4F6F-47B4-8A36-10018DFA5CBF}" srcOrd="0" destOrd="0" presId="urn:microsoft.com/office/officeart/2005/8/layout/orgChart1"/>
    <dgm:cxn modelId="{7DBDB90E-ADE3-4153-B19F-9077D3782D33}" srcId="{EF92EBD8-0223-4717-B3B1-41DB1E67247F}" destId="{C5A67E92-872F-454C-932E-373B0EC4F6CC}" srcOrd="1" destOrd="0" parTransId="{1536FC64-507C-40A6-AF71-9C7325274FC1}" sibTransId="{30B4D45C-7B15-4574-B059-59B3FACD640D}"/>
    <dgm:cxn modelId="{C5E27710-DE44-4776-A2E8-F30A8CA02B5C}" srcId="{DE850DC1-72DC-4016-9C2C-41F1D18390F0}" destId="{7E6DCA47-5154-466A-8795-2C088017EFA9}" srcOrd="0" destOrd="0" parTransId="{BAC7B159-EBBF-4725-BEAB-B557637CBF80}" sibTransId="{1EFD5EED-C70D-4A4E-B656-24305C2ECAA3}"/>
    <dgm:cxn modelId="{14C97911-CA88-4897-A8E4-2B8D6442F8AB}" type="presOf" srcId="{B5EBAB6F-A8F8-42C4-A57C-3668B301EA54}" destId="{6EF4A882-5A8B-4211-9DFD-88B2ECD75F6F}" srcOrd="1" destOrd="0" presId="urn:microsoft.com/office/officeart/2005/8/layout/orgChart1"/>
    <dgm:cxn modelId="{8B7EFB11-FC17-4BD4-A12B-1D8AB2744275}" type="presOf" srcId="{775E1FE9-DC44-4E12-B578-451376E54C00}" destId="{6F68BE02-BFCC-4716-B62F-1A12C1E635E9}" srcOrd="0" destOrd="0" presId="urn:microsoft.com/office/officeart/2005/8/layout/orgChart1"/>
    <dgm:cxn modelId="{79D05812-F82E-49D2-B68B-80861F5859B1}" type="presOf" srcId="{48368F8E-E266-4506-BA8D-97A64DA1335E}" destId="{FD13D1B7-865F-4483-98C1-698C08CB66A1}" srcOrd="0" destOrd="0" presId="urn:microsoft.com/office/officeart/2005/8/layout/orgChart1"/>
    <dgm:cxn modelId="{FC473C17-D258-4D36-9CAB-C9D1E581CEFB}" type="presOf" srcId="{1536FC64-507C-40A6-AF71-9C7325274FC1}" destId="{C43374C6-4E5A-4651-B60A-BE03293BBFF1}" srcOrd="0" destOrd="0" presId="urn:microsoft.com/office/officeart/2005/8/layout/orgChart1"/>
    <dgm:cxn modelId="{16B55A19-BC46-4544-821F-29FA8EC7F969}" type="presOf" srcId="{C7C7B99A-99DA-4981-A53F-B8F7A95D344E}" destId="{03FA2428-4FDB-416F-A86D-2E3C79DDE004}" srcOrd="0" destOrd="0" presId="urn:microsoft.com/office/officeart/2005/8/layout/orgChart1"/>
    <dgm:cxn modelId="{00C4EA1D-3D47-4C43-9CE2-EB99F8C7E740}" srcId="{3CA5D226-0CF7-4330-8ABF-0629BF8AA7D9}" destId="{7D586827-D8ED-472A-A3CF-DAE1286F7FFC}" srcOrd="0" destOrd="0" parTransId="{528CE627-1F63-4D6C-B979-9D3A9131060D}" sibTransId="{06817B32-A4EE-4D42-BC5E-54EFD11BF5BD}"/>
    <dgm:cxn modelId="{F1E9CD21-6A27-45C2-86E5-5A19C925661E}" type="presOf" srcId="{48368F8E-E266-4506-BA8D-97A64DA1335E}" destId="{F7606928-5F12-4DA1-87EA-62C478E1F3E8}" srcOrd="1" destOrd="0" presId="urn:microsoft.com/office/officeart/2005/8/layout/orgChart1"/>
    <dgm:cxn modelId="{BA56FB22-92FA-46ED-A5D2-D8837FDBF30E}" type="presOf" srcId="{BAC7B159-EBBF-4725-BEAB-B557637CBF80}" destId="{B3EC7732-8194-450D-AA69-27DCEB9DE7BB}" srcOrd="0" destOrd="0" presId="urn:microsoft.com/office/officeart/2005/8/layout/orgChart1"/>
    <dgm:cxn modelId="{0352C524-4836-4EA4-883B-90063003A5F0}" type="presOf" srcId="{4BC0C58D-03FC-43C1-B501-D4D323F6AFA2}" destId="{334FB09A-D157-46E2-BDEF-3017436FC39A}" srcOrd="0" destOrd="0" presId="urn:microsoft.com/office/officeart/2005/8/layout/orgChart1"/>
    <dgm:cxn modelId="{5BA5522C-4E51-4546-A727-9149CC481333}" type="presOf" srcId="{06A69440-54C7-445B-A1B1-F5A2CEFA375B}" destId="{EB92AD3A-5891-4C23-A513-56AAC0DB98E2}" srcOrd="0" destOrd="0" presId="urn:microsoft.com/office/officeart/2005/8/layout/orgChart1"/>
    <dgm:cxn modelId="{87B7132D-13F4-4348-9B34-FD1081B6A6B4}" srcId="{1351447C-EA03-403C-8700-3C2F9D7556EA}" destId="{F14C8F0E-F78E-47C5-9A38-64E2CEED6B2A}" srcOrd="0" destOrd="0" parTransId="{40A67387-C6ED-4028-BF4F-CE87280F89F7}" sibTransId="{5030D031-32FF-4EBA-8E8C-D17C114DA784}"/>
    <dgm:cxn modelId="{E1231F2F-AD16-4BC9-9B4C-03B9E18CAE2D}" type="presOf" srcId="{C5A67E92-872F-454C-932E-373B0EC4F6CC}" destId="{A0152284-C3F3-4FD8-9C7D-2DEAA5AD9094}" srcOrd="0" destOrd="0" presId="urn:microsoft.com/office/officeart/2005/8/layout/orgChart1"/>
    <dgm:cxn modelId="{8AD68D30-95B6-46A8-A861-6F4ECECA3827}" srcId="{0E6F0BD2-E1AE-4122-A11D-3D06B6836768}" destId="{3CA5D226-0CF7-4330-8ABF-0629BF8AA7D9}" srcOrd="0" destOrd="0" parTransId="{6B314CA7-AF45-4DB1-8B1F-29EC41D670E0}" sibTransId="{32D8A158-F095-4C01-A12C-2F6526651206}"/>
    <dgm:cxn modelId="{6141D233-5954-40BA-AB94-E3E7877F4025}" type="presOf" srcId="{8F25F390-0721-4156-8AEC-375F2A643B3E}" destId="{968C280E-9627-4B47-A60B-4CF15746F0B1}" srcOrd="0" destOrd="0" presId="urn:microsoft.com/office/officeart/2005/8/layout/orgChart1"/>
    <dgm:cxn modelId="{EB79AE36-3816-4A00-93BB-DE1FF76586B1}" type="presOf" srcId="{D16BA531-F20C-4E08-9F8F-18D6CEEE82F3}" destId="{B4682F3E-39AE-4C1D-B90D-1ECAE603F5E2}" srcOrd="0" destOrd="0" presId="urn:microsoft.com/office/officeart/2005/8/layout/orgChart1"/>
    <dgm:cxn modelId="{4D5B3C3B-F85A-4E8A-A34C-D631EA0200D7}" type="presOf" srcId="{3CA5D226-0CF7-4330-8ABF-0629BF8AA7D9}" destId="{18E3B6E8-A097-48DA-86E4-206D8E46AD37}" srcOrd="1" destOrd="0" presId="urn:microsoft.com/office/officeart/2005/8/layout/orgChart1"/>
    <dgm:cxn modelId="{8516083D-6368-4BF4-963F-423657E094EB}" type="presOf" srcId="{E00CDD4C-389A-49FC-8FE2-824D1F082174}" destId="{6E452FE2-8CAD-4EE8-AFA2-262970169651}" srcOrd="0" destOrd="0" presId="urn:microsoft.com/office/officeart/2005/8/layout/orgChart1"/>
    <dgm:cxn modelId="{CB681A3F-FC81-44C5-98D8-B23EF33CF845}" type="presOf" srcId="{7D586827-D8ED-472A-A3CF-DAE1286F7FFC}" destId="{CAC154C2-ED3B-4B17-80C2-DC71E75BA371}" srcOrd="0" destOrd="0" presId="urn:microsoft.com/office/officeart/2005/8/layout/orgChart1"/>
    <dgm:cxn modelId="{06426B5D-4CD9-4B07-A2AB-E1DB8C5E8687}" type="presOf" srcId="{40A67387-C6ED-4028-BF4F-CE87280F89F7}" destId="{2F72B34C-7905-4100-B53A-FCA0217141AC}" srcOrd="0" destOrd="0" presId="urn:microsoft.com/office/officeart/2005/8/layout/orgChart1"/>
    <dgm:cxn modelId="{DA15C05E-55A2-4861-ADD6-19FAF03005AC}" type="presOf" srcId="{1351447C-EA03-403C-8700-3C2F9D7556EA}" destId="{53D6BD30-225A-4F2E-816E-6FFB653DA663}" srcOrd="1" destOrd="0" presId="urn:microsoft.com/office/officeart/2005/8/layout/orgChart1"/>
    <dgm:cxn modelId="{AB5BDB5E-9847-45F2-816E-6BAB43D4BDAF}" type="presOf" srcId="{E2CE6F79-FC41-4FE2-9AD0-793DD9688124}" destId="{6A0D6413-36C5-40F4-97E8-000754C0BEF2}" srcOrd="0" destOrd="0" presId="urn:microsoft.com/office/officeart/2005/8/layout/orgChart1"/>
    <dgm:cxn modelId="{C9985C41-2AA5-4E43-8089-2D74523C6668}" type="presOf" srcId="{528CE627-1F63-4D6C-B979-9D3A9131060D}" destId="{47268CA6-444A-49ED-968E-7286940FF0C2}" srcOrd="0" destOrd="0" presId="urn:microsoft.com/office/officeart/2005/8/layout/orgChart1"/>
    <dgm:cxn modelId="{A161B041-3F55-4CF0-8A33-2305FA7C4865}" srcId="{3CA5D226-0CF7-4330-8ABF-0629BF8AA7D9}" destId="{E2CE6F79-FC41-4FE2-9AD0-793DD9688124}" srcOrd="1" destOrd="0" parTransId="{112E9D03-F51E-44AF-892F-6674E75AB9E4}" sibTransId="{86DADD7E-0212-42C0-AC16-36A25E6D6860}"/>
    <dgm:cxn modelId="{403FF863-030B-49DE-B649-2975B4BD81C8}" type="presOf" srcId="{DE850DC1-72DC-4016-9C2C-41F1D18390F0}" destId="{9A169E4D-DC1D-473F-BA0B-EBC9D3FA938A}" srcOrd="0" destOrd="0" presId="urn:microsoft.com/office/officeart/2005/8/layout/orgChart1"/>
    <dgm:cxn modelId="{4BF75264-D3BE-40BF-82D7-05E390D8A4FA}" type="presOf" srcId="{376D8069-481C-41BA-B9E7-8CF86F49F6C8}" destId="{FFC119F6-D60C-48EE-8955-E05FA695538F}" srcOrd="1" destOrd="0" presId="urn:microsoft.com/office/officeart/2005/8/layout/orgChart1"/>
    <dgm:cxn modelId="{D621D045-0767-4D8A-98C9-23B6FB98A947}" srcId="{C5A67E92-872F-454C-932E-373B0EC4F6CC}" destId="{376D8069-481C-41BA-B9E7-8CF86F49F6C8}" srcOrd="1" destOrd="0" parTransId="{C02C2D36-DA91-4F09-B10E-CEA90B27F028}" sibTransId="{501E6EA0-E98F-43A1-8371-70F0FFB8871B}"/>
    <dgm:cxn modelId="{E34D5546-915D-427F-9162-154CB8A17E5C}" type="presOf" srcId="{EF92EBD8-0223-4717-B3B1-41DB1E67247F}" destId="{AB5BE58F-031E-44D4-A473-F3168CA86B30}" srcOrd="1" destOrd="0" presId="urn:microsoft.com/office/officeart/2005/8/layout/orgChart1"/>
    <dgm:cxn modelId="{B7EFD366-EC9B-45FE-AE3E-E9403730566E}" type="presOf" srcId="{66CCB9E8-6AF4-44EF-980E-AC7E5A909508}" destId="{1A93E2FB-F30B-43FB-9B81-4632F76D7642}" srcOrd="1" destOrd="0" presId="urn:microsoft.com/office/officeart/2005/8/layout/orgChart1"/>
    <dgm:cxn modelId="{C8E1A969-C2A9-452E-977E-93C758FF838B}" type="presOf" srcId="{1D1186C5-53CE-407B-9E80-F75485920FC7}" destId="{470C5605-9119-4D98-B1B7-45ED5E82CAA5}" srcOrd="0" destOrd="0" presId="urn:microsoft.com/office/officeart/2005/8/layout/orgChart1"/>
    <dgm:cxn modelId="{A363DB49-5CF8-4DAE-9EC6-57CEC2AB5A04}" type="presOf" srcId="{B8D4B80B-8A03-4018-836D-CA08C56A81FE}" destId="{4324FFF2-4F33-4AB6-8D1A-A933497845C4}" srcOrd="1" destOrd="0" presId="urn:microsoft.com/office/officeart/2005/8/layout/orgChart1"/>
    <dgm:cxn modelId="{6A59F569-8FFE-450A-B7C0-DC27AA43E461}" type="presOf" srcId="{43E1FAA9-7336-498F-BA43-556AC98FFD7F}" destId="{54BA73A4-FD67-404E-9C2C-4A126F0B7D12}" srcOrd="0" destOrd="0" presId="urn:microsoft.com/office/officeart/2005/8/layout/orgChart1"/>
    <dgm:cxn modelId="{9A403D6A-039A-41D3-9C8F-E1D7F6F7F54D}" type="presOf" srcId="{5D66B250-51CD-47CC-A693-3E53A4814F8D}" destId="{FD134CD6-2D86-4776-AE62-1579867C53C8}" srcOrd="1" destOrd="0" presId="urn:microsoft.com/office/officeart/2005/8/layout/orgChart1"/>
    <dgm:cxn modelId="{4F56886A-822D-4022-B5D3-DA9FC191060A}" srcId="{AFC08F13-EEF9-4DA8-9A8E-FF3D7732E252}" destId="{B16E5126-4CBC-47AF-BC5D-38123992B7A6}" srcOrd="1" destOrd="0" parTransId="{2667330E-D5AA-4E9E-B705-9A4FD9198F55}" sibTransId="{8E62E1E8-EE41-4A01-92A5-0DA43BC9D7C7}"/>
    <dgm:cxn modelId="{8FCE936A-30FB-4090-94A9-4448EB3AA603}" type="presOf" srcId="{358A3ECF-EDFD-4C1B-A50F-05CB148FB9E1}" destId="{16EFBE68-7D4C-42B1-8E1B-6BFF631C556A}" srcOrd="0" destOrd="0" presId="urn:microsoft.com/office/officeart/2005/8/layout/orgChart1"/>
    <dgm:cxn modelId="{7362E26A-7539-4413-8259-835FDBCD89F1}" type="presOf" srcId="{EF92EBD8-0223-4717-B3B1-41DB1E67247F}" destId="{03EF275B-6F19-4BAC-9229-207A0C0C5368}" srcOrd="0" destOrd="0" presId="urn:microsoft.com/office/officeart/2005/8/layout/orgChart1"/>
    <dgm:cxn modelId="{588D2F4C-2945-41A9-9E7C-F297379E9631}" srcId="{DE850DC1-72DC-4016-9C2C-41F1D18390F0}" destId="{AFC08F13-EEF9-4DA8-9A8E-FF3D7732E252}" srcOrd="1" destOrd="0" parTransId="{ECEE625D-2FCD-4E45-9CC3-724020B61C74}" sibTransId="{DC8248FC-683D-4FF2-BBFB-1DA64D5D99FC}"/>
    <dgm:cxn modelId="{4FFBF86C-E185-4953-80DC-A251BFFA15A8}" type="presOf" srcId="{F14C8F0E-F78E-47C5-9A38-64E2CEED6B2A}" destId="{29A8ECD1-A9B2-4F79-B914-1D05D5DE9CE4}" srcOrd="0" destOrd="0" presId="urn:microsoft.com/office/officeart/2005/8/layout/orgChart1"/>
    <dgm:cxn modelId="{64DBAB4F-0934-43BA-A2D0-58A48534EE2C}" type="presOf" srcId="{7D586827-D8ED-472A-A3CF-DAE1286F7FFC}" destId="{206905BD-AADF-4075-90C4-F1138FC44FE4}" srcOrd="1" destOrd="0" presId="urn:microsoft.com/office/officeart/2005/8/layout/orgChart1"/>
    <dgm:cxn modelId="{72EEFE53-EC25-4D3B-A960-3352A785FABF}" srcId="{7D586827-D8ED-472A-A3CF-DAE1286F7FFC}" destId="{EF92EBD8-0223-4717-B3B1-41DB1E67247F}" srcOrd="1" destOrd="0" parTransId="{7E2D48DE-04B6-41DE-ABAB-FFA9DF85A6A6}" sibTransId="{A1256B8D-767A-4CFD-B3C3-59C1F9BCE36F}"/>
    <dgm:cxn modelId="{99B35574-B38B-4D2A-A338-C7942EE26FB5}" srcId="{E00CDD4C-389A-49FC-8FE2-824D1F082174}" destId="{5D66B250-51CD-47CC-A693-3E53A4814F8D}" srcOrd="1" destOrd="0" parTransId="{37F97E3B-D81D-471D-9AA2-538F2FAC3A70}" sibTransId="{B0FF1BBA-2EFB-4C5E-BD21-12248DA3D254}"/>
    <dgm:cxn modelId="{D1D4C275-2D19-49C9-A3AB-C01D1822494A}" type="presOf" srcId="{E00CDD4C-389A-49FC-8FE2-824D1F082174}" destId="{E33BB750-AD0B-4EB8-B4F3-496F2EA50D77}" srcOrd="1" destOrd="0" presId="urn:microsoft.com/office/officeart/2005/8/layout/orgChart1"/>
    <dgm:cxn modelId="{CEC02956-A857-4DD6-81ED-CBB648B81841}" srcId="{B8D4B80B-8A03-4018-836D-CA08C56A81FE}" destId="{48368F8E-E266-4506-BA8D-97A64DA1335E}" srcOrd="0" destOrd="0" parTransId="{A5E8DEA5-72A3-4AAF-9FDE-7343FC80A4BE}" sibTransId="{30F3B35B-819E-49AE-823E-C80FB3C591C4}"/>
    <dgm:cxn modelId="{4AE4AC56-6742-4DAF-89D7-7CC47CCEC207}" type="presOf" srcId="{C5A67E92-872F-454C-932E-373B0EC4F6CC}" destId="{B38F872A-F36A-4515-9706-F82340CFE4FD}" srcOrd="1" destOrd="0" presId="urn:microsoft.com/office/officeart/2005/8/layout/orgChart1"/>
    <dgm:cxn modelId="{49A05C57-7817-4609-8F35-29F999DF6A48}" type="presOf" srcId="{5D66B250-51CD-47CC-A693-3E53A4814F8D}" destId="{C853B562-C771-4686-8ABE-48C834EBECD3}" srcOrd="0" destOrd="0" presId="urn:microsoft.com/office/officeart/2005/8/layout/orgChart1"/>
    <dgm:cxn modelId="{CA004977-5CA9-46E1-BEDC-9D209DDF2F5B}" srcId="{B8D4B80B-8A03-4018-836D-CA08C56A81FE}" destId="{708C08FD-50D3-40CA-8A2D-1B7986B0D7BF}" srcOrd="2" destOrd="0" parTransId="{BF2ED7E6-7143-4482-8DDF-F141448ABE7E}" sibTransId="{1808ACA4-76B2-43DC-8EBC-DD182F37DED6}"/>
    <dgm:cxn modelId="{54283059-21B7-4BF7-A76B-F47F7373BE64}" type="presOf" srcId="{24681345-AF12-4029-AA78-0FE14BC6E5FD}" destId="{E81F715E-6784-42BD-B344-62BCE979D917}" srcOrd="0" destOrd="0" presId="urn:microsoft.com/office/officeart/2005/8/layout/orgChart1"/>
    <dgm:cxn modelId="{0B92C47A-FA23-4148-B4BB-DDC9DA4EE90F}" srcId="{7D586827-D8ED-472A-A3CF-DAE1286F7FFC}" destId="{24681345-AF12-4029-AA78-0FE14BC6E5FD}" srcOrd="0" destOrd="0" parTransId="{358A3ECF-EDFD-4C1B-A50F-05CB148FB9E1}" sibTransId="{EC85065D-DA8C-4534-8F4B-2FF2AB33E1C9}"/>
    <dgm:cxn modelId="{B3498A7D-7BFB-4031-98E8-84B26305A2B2}" type="presOf" srcId="{AB8503E7-36E6-4B92-BD12-7034D597116E}" destId="{B2CD1A22-0F19-4180-89AF-36A23F17E456}" srcOrd="0" destOrd="0" presId="urn:microsoft.com/office/officeart/2005/8/layout/orgChart1"/>
    <dgm:cxn modelId="{90D39A7D-6D3A-4644-AD6B-649223A04B54}" type="presOf" srcId="{E2CE6F79-FC41-4FE2-9AD0-793DD9688124}" destId="{E08D2306-10B3-48D6-B810-0EB7EA5FAE92}" srcOrd="1" destOrd="0" presId="urn:microsoft.com/office/officeart/2005/8/layout/orgChart1"/>
    <dgm:cxn modelId="{943F917F-19F4-44D3-82CD-657890D33003}" type="presOf" srcId="{F14C8F0E-F78E-47C5-9A38-64E2CEED6B2A}" destId="{F5848749-CDA2-4C69-AEA9-A2BB15766585}" srcOrd="1" destOrd="0" presId="urn:microsoft.com/office/officeart/2005/8/layout/orgChart1"/>
    <dgm:cxn modelId="{5D8F3681-B608-4FD9-806C-D2474F61FCD7}" type="presOf" srcId="{708C08FD-50D3-40CA-8A2D-1B7986B0D7BF}" destId="{79ACF5F3-3EAB-4958-B639-EC057851779A}" srcOrd="0" destOrd="0" presId="urn:microsoft.com/office/officeart/2005/8/layout/orgChart1"/>
    <dgm:cxn modelId="{39B77082-D0A1-4295-AB1E-B6F35FCAFD3D}" srcId="{7D586827-D8ED-472A-A3CF-DAE1286F7FFC}" destId="{B8D4B80B-8A03-4018-836D-CA08C56A81FE}" srcOrd="2" destOrd="0" parTransId="{B5B7421E-04B2-47A3-B9D2-AB1C84E784D4}" sibTransId="{B1360D87-0FA1-4E93-B471-52543E47B109}"/>
    <dgm:cxn modelId="{E859AF82-7A59-4094-82EE-5A5F2D63ECF6}" type="presOf" srcId="{1351447C-EA03-403C-8700-3C2F9D7556EA}" destId="{6AACCC35-11D2-454F-8671-7214042DA0ED}" srcOrd="0" destOrd="0" presId="urn:microsoft.com/office/officeart/2005/8/layout/orgChart1"/>
    <dgm:cxn modelId="{2848458A-4D18-43BC-A995-1BF9D65C6019}" type="presOf" srcId="{B16E5126-4CBC-47AF-BC5D-38123992B7A6}" destId="{4B7CCFE7-C243-443B-AF91-3DAC22072794}" srcOrd="0" destOrd="0" presId="urn:microsoft.com/office/officeart/2005/8/layout/orgChart1"/>
    <dgm:cxn modelId="{8DBAC58C-11A2-40CC-80C5-6FDE7AAF69A8}" type="presOf" srcId="{028E1F22-254A-44B1-BB0E-1906D5FACA0E}" destId="{39263FDF-4C3A-418A-A5A0-9C808834DF0D}" srcOrd="0" destOrd="0" presId="urn:microsoft.com/office/officeart/2005/8/layout/orgChart1"/>
    <dgm:cxn modelId="{F8C43F8D-F5FB-4DA6-8320-3BDC8892116A}" srcId="{E00CDD4C-389A-49FC-8FE2-824D1F082174}" destId="{66CCB9E8-6AF4-44EF-980E-AC7E5A909508}" srcOrd="0" destOrd="0" parTransId="{7AE88DC7-4035-4C7E-8D0B-40B10B565A78}" sibTransId="{DB0C21F9-E9BC-4E95-999A-CA390F978780}"/>
    <dgm:cxn modelId="{81ED418F-04E2-4CF1-957A-AA4D56149151}" type="presOf" srcId="{708C08FD-50D3-40CA-8A2D-1B7986B0D7BF}" destId="{D948BD33-732E-4A16-A3EC-E16E791F8AD3}" srcOrd="1" destOrd="0" presId="urn:microsoft.com/office/officeart/2005/8/layout/orgChart1"/>
    <dgm:cxn modelId="{2BBBE994-F246-4E68-BD6C-7FAAE2DC901D}" type="presOf" srcId="{DE850DC1-72DC-4016-9C2C-41F1D18390F0}" destId="{940F3D51-4F47-422C-81CE-D2EB910B9834}" srcOrd="1" destOrd="0" presId="urn:microsoft.com/office/officeart/2005/8/layout/orgChart1"/>
    <dgm:cxn modelId="{B54EB597-7BD1-43D7-9E61-B0EF23D17E64}" srcId="{E2CE6F79-FC41-4FE2-9AD0-793DD9688124}" destId="{E00CDD4C-389A-49FC-8FE2-824D1F082174}" srcOrd="1" destOrd="0" parTransId="{775E1FE9-DC44-4E12-B578-451376E54C00}" sibTransId="{2BB23A40-E170-487A-9E05-FB8DF1E22C0F}"/>
    <dgm:cxn modelId="{BB93A599-49FD-4C82-BAE1-20B6BBDA82ED}" srcId="{E2CE6F79-FC41-4FE2-9AD0-793DD9688124}" destId="{DE850DC1-72DC-4016-9C2C-41F1D18390F0}" srcOrd="0" destOrd="0" parTransId="{06A69440-54C7-445B-A1B1-F5A2CEFA375B}" sibTransId="{B82B9921-056E-40DE-83C0-359159805176}"/>
    <dgm:cxn modelId="{11B9EA9B-2295-4EE7-9E9D-7428450B3A1A}" type="presOf" srcId="{B5B7421E-04B2-47A3-B9D2-AB1C84E784D4}" destId="{1321F3DF-675A-41CE-838C-A1A04C2A798D}" srcOrd="0" destOrd="0" presId="urn:microsoft.com/office/officeart/2005/8/layout/orgChart1"/>
    <dgm:cxn modelId="{DD1BE19D-22B7-45F0-A498-DC98A818A050}" type="presOf" srcId="{BF2ED7E6-7143-4482-8DDF-F141448ABE7E}" destId="{E80DB361-A3E5-42D9-812D-92A6189C57AF}" srcOrd="0" destOrd="0" presId="urn:microsoft.com/office/officeart/2005/8/layout/orgChart1"/>
    <dgm:cxn modelId="{D8A5E39D-4424-432E-B859-44D94DB45834}" type="presOf" srcId="{A5E8DEA5-72A3-4AAF-9FDE-7343FC80A4BE}" destId="{FE9A707D-ABB1-4575-A7A5-8F20DD1ACF0B}" srcOrd="0" destOrd="0" presId="urn:microsoft.com/office/officeart/2005/8/layout/orgChart1"/>
    <dgm:cxn modelId="{3133F59E-F260-4853-8956-35EB6CFBFA71}" type="presOf" srcId="{66CCB9E8-6AF4-44EF-980E-AC7E5A909508}" destId="{87F61648-0596-4E47-8094-35B514777266}" srcOrd="0" destOrd="0" presId="urn:microsoft.com/office/officeart/2005/8/layout/orgChart1"/>
    <dgm:cxn modelId="{4F7DB4A5-EB0A-48F1-A19F-345BA7B04D1F}" type="presOf" srcId="{0E6F0BD2-E1AE-4122-A11D-3D06B6836768}" destId="{C82F3B35-21AB-41E5-B94B-E92288E9C2DC}" srcOrd="0" destOrd="0" presId="urn:microsoft.com/office/officeart/2005/8/layout/orgChart1"/>
    <dgm:cxn modelId="{ACA558AA-65E1-4FD9-A42C-FE66C12136DD}" type="presOf" srcId="{112E9D03-F51E-44AF-892F-6674E75AB9E4}" destId="{542B3772-E12E-4F2A-A145-424044ADD049}" srcOrd="0" destOrd="0" presId="urn:microsoft.com/office/officeart/2005/8/layout/orgChart1"/>
    <dgm:cxn modelId="{13ECD4AA-C563-4A47-9F87-6ACB421BF017}" srcId="{E00CDD4C-389A-49FC-8FE2-824D1F082174}" destId="{D16BA531-F20C-4E08-9F8F-18D6CEEE82F3}" srcOrd="2" destOrd="0" parTransId="{AB8503E7-36E6-4B92-BD12-7034D597116E}" sibTransId="{E3C0B6B9-5F97-48A7-8980-6FC065BD5BB0}"/>
    <dgm:cxn modelId="{D50DA7B0-BCFA-451B-BEF1-A0B446007646}" type="presOf" srcId="{376D8069-481C-41BA-B9E7-8CF86F49F6C8}" destId="{AA7FC46A-7948-44BE-81DA-5C7D06EBE95A}" srcOrd="0" destOrd="0" presId="urn:microsoft.com/office/officeart/2005/8/layout/orgChart1"/>
    <dgm:cxn modelId="{7CEB29B6-1AFD-4A60-A2E2-6BE2923764CA}" type="presOf" srcId="{AE84AADD-E609-47AE-92AB-903F3484865C}" destId="{BB114E84-9836-4AA9-A574-7FADD13002C2}" srcOrd="0" destOrd="0" presId="urn:microsoft.com/office/officeart/2005/8/layout/orgChart1"/>
    <dgm:cxn modelId="{6EF8CBB8-03AF-421C-B0B8-F0569F41CA50}" type="presOf" srcId="{B8D4B80B-8A03-4018-836D-CA08C56A81FE}" destId="{C7C891AE-F672-4175-B1DB-0B649AEE9072}" srcOrd="0" destOrd="0" presId="urn:microsoft.com/office/officeart/2005/8/layout/orgChart1"/>
    <dgm:cxn modelId="{4B8804BD-A4B2-46CB-B313-49C9BC8D8366}" type="presOf" srcId="{B5EBAB6F-A8F8-42C4-A57C-3668B301EA54}" destId="{661061E2-C371-4770-B751-C4858D80A528}" srcOrd="0" destOrd="0" presId="urn:microsoft.com/office/officeart/2005/8/layout/orgChart1"/>
    <dgm:cxn modelId="{130E15C0-15A3-4C1D-ADD9-129B3D1FA421}" type="presOf" srcId="{7E6DCA47-5154-466A-8795-2C088017EFA9}" destId="{ACE00C9A-D36B-458E-A0AE-5BC80855957A}" srcOrd="1" destOrd="0" presId="urn:microsoft.com/office/officeart/2005/8/layout/orgChart1"/>
    <dgm:cxn modelId="{611087C3-53A4-48CA-9E86-29F31F05B6B6}" type="presOf" srcId="{24681345-AF12-4029-AA78-0FE14BC6E5FD}" destId="{AC6FA06C-E780-45D2-9479-CE7FA776FEA9}" srcOrd="1" destOrd="0" presId="urn:microsoft.com/office/officeart/2005/8/layout/orgChart1"/>
    <dgm:cxn modelId="{99CBC0C3-32A7-42F9-B1F7-9E511C39CE47}" type="presOf" srcId="{7E2D48DE-04B6-41DE-ABAB-FFA9DF85A6A6}" destId="{F13EFAE2-52FF-4D23-A0E5-C06D1B296841}" srcOrd="0" destOrd="0" presId="urn:microsoft.com/office/officeart/2005/8/layout/orgChart1"/>
    <dgm:cxn modelId="{B7C2ACD5-A69D-40DE-BE89-4A7981A48D07}" type="presOf" srcId="{AFC08F13-EEF9-4DA8-9A8E-FF3D7732E252}" destId="{3AC99F5D-FEC2-435A-817C-EECCA4466110}" srcOrd="0" destOrd="0" presId="urn:microsoft.com/office/officeart/2005/8/layout/orgChart1"/>
    <dgm:cxn modelId="{FCA3DAD9-295C-4FA8-994B-FC5227CA9796}" type="presOf" srcId="{F1E6EAEB-A8DC-4330-ADDE-8EFDE64B3718}" destId="{FE713679-5C01-48B5-8505-5FF6933EA7AA}" srcOrd="0" destOrd="0" presId="urn:microsoft.com/office/officeart/2005/8/layout/orgChart1"/>
    <dgm:cxn modelId="{869AF7D9-529F-4C6A-8615-548A2E988510}" type="presOf" srcId="{ECEE625D-2FCD-4E45-9CC3-724020B61C74}" destId="{0D1CC9F5-B38D-4B81-A0D5-D92162B6E2B9}" srcOrd="0" destOrd="0" presId="urn:microsoft.com/office/officeart/2005/8/layout/orgChart1"/>
    <dgm:cxn modelId="{BC6132DD-52A4-4A5F-88B4-A6E108FD6D66}" srcId="{24681345-AF12-4029-AA78-0FE14BC6E5FD}" destId="{F1E6EAEB-A8DC-4330-ADDE-8EFDE64B3718}" srcOrd="0" destOrd="0" parTransId="{C7C7B99A-99DA-4981-A53F-B8F7A95D344E}" sibTransId="{858A8BD3-C228-4153-9273-5CCA1E766E8B}"/>
    <dgm:cxn modelId="{2B0319DE-FCF7-471B-89A7-C765CD14ED96}" type="presOf" srcId="{D16BA531-F20C-4E08-9F8F-18D6CEEE82F3}" destId="{70FE96CA-A6A3-470B-BCF1-8DA451D0ABA3}" srcOrd="1" destOrd="0" presId="urn:microsoft.com/office/officeart/2005/8/layout/orgChart1"/>
    <dgm:cxn modelId="{A505B8E1-79DC-4299-BE88-CB5E24C39EC3}" srcId="{B8D4B80B-8A03-4018-836D-CA08C56A81FE}" destId="{1D1186C5-53CE-407B-9E80-F75485920FC7}" srcOrd="1" destOrd="0" parTransId="{028E1F22-254A-44B1-BB0E-1906D5FACA0E}" sibTransId="{16FA31D2-50D5-471A-968F-7B6BBEF87D4D}"/>
    <dgm:cxn modelId="{1E6CE6E5-BDA9-4B1A-AB0A-303EED9AB9E4}" type="presOf" srcId="{7E6DCA47-5154-466A-8795-2C088017EFA9}" destId="{9A204573-A958-4924-963B-3CD8658E458A}" srcOrd="0" destOrd="0" presId="urn:microsoft.com/office/officeart/2005/8/layout/orgChart1"/>
    <dgm:cxn modelId="{04EE73E6-0871-4A73-8EDF-13D9D2CC1E82}" type="presOf" srcId="{C02C2D36-DA91-4F09-B10E-CEA90B27F028}" destId="{1B2889FE-D2AB-47CF-9612-94333037A9E7}" srcOrd="0" destOrd="0" presId="urn:microsoft.com/office/officeart/2005/8/layout/orgChart1"/>
    <dgm:cxn modelId="{38E6B9E6-3608-4A54-949D-E3D8D1ECBE73}" srcId="{AFC08F13-EEF9-4DA8-9A8E-FF3D7732E252}" destId="{AE84AADD-E609-47AE-92AB-903F3484865C}" srcOrd="0" destOrd="0" parTransId="{5AC72FA5-FC83-4888-9D8A-32E00A6F8940}" sibTransId="{D66A874D-8EC9-4056-BAA9-4F132054E993}"/>
    <dgm:cxn modelId="{A07E01E7-03F7-43A1-AF5A-7802AFCAA784}" type="presOf" srcId="{37F97E3B-D81D-471D-9AA2-538F2FAC3A70}" destId="{369917D6-02CD-464B-A105-467D1FA05403}" srcOrd="0" destOrd="0" presId="urn:microsoft.com/office/officeart/2005/8/layout/orgChart1"/>
    <dgm:cxn modelId="{0EBF55E9-C1A8-4910-A003-6CD8EADE428B}" srcId="{C5A67E92-872F-454C-932E-373B0EC4F6CC}" destId="{B5EBAB6F-A8F8-42C4-A57C-3668B301EA54}" srcOrd="0" destOrd="0" parTransId="{4625DCDD-2163-45D2-A48A-63B0FB8C5CD3}" sibTransId="{E6AB4842-301B-4723-807D-4DFB57438951}"/>
    <dgm:cxn modelId="{641335EC-E188-4513-AC1A-54AF3667B862}" type="presOf" srcId="{1D1186C5-53CE-407B-9E80-F75485920FC7}" destId="{C9786E80-74CF-451F-AE4E-98E0858E6557}" srcOrd="1" destOrd="0" presId="urn:microsoft.com/office/officeart/2005/8/layout/orgChart1"/>
    <dgm:cxn modelId="{0F622BF1-B47F-4D72-A98B-9D90E13DB39E}" type="presOf" srcId="{AFC08F13-EEF9-4DA8-9A8E-FF3D7732E252}" destId="{74B2E538-C010-408C-843D-973BBCE18952}" srcOrd="1" destOrd="0" presId="urn:microsoft.com/office/officeart/2005/8/layout/orgChart1"/>
    <dgm:cxn modelId="{D738A1F5-7759-45C0-AFD3-EB2B9FD0BFD1}" type="presOf" srcId="{7AE88DC7-4035-4C7E-8D0B-40B10B565A78}" destId="{CCE3FEEE-98EE-426A-8674-9FD376710B01}" srcOrd="0" destOrd="0" presId="urn:microsoft.com/office/officeart/2005/8/layout/orgChart1"/>
    <dgm:cxn modelId="{CA6C0DFA-EA67-4BC0-8F4D-A597B6E6C8EC}" srcId="{EF92EBD8-0223-4717-B3B1-41DB1E67247F}" destId="{1351447C-EA03-403C-8700-3C2F9D7556EA}" srcOrd="0" destOrd="0" parTransId="{8F25F390-0721-4156-8AEC-375F2A643B3E}" sibTransId="{CAF8128E-46F9-429B-9723-AB57C56A2358}"/>
    <dgm:cxn modelId="{554166FA-7335-4A03-B01B-B67C2E2B0B1B}" type="presOf" srcId="{43E1FAA9-7336-498F-BA43-556AC98FFD7F}" destId="{F0D70A60-AC3E-43CF-B0EE-80C739405AF6}" srcOrd="1" destOrd="0" presId="urn:microsoft.com/office/officeart/2005/8/layout/orgChart1"/>
    <dgm:cxn modelId="{1ED4D4FB-80C6-40B6-9259-B64367AFA670}" type="presOf" srcId="{4625DCDD-2163-45D2-A48A-63B0FB8C5CD3}" destId="{BE756AE5-4A0E-4AA2-B493-A318BBB1C108}" srcOrd="0" destOrd="0" presId="urn:microsoft.com/office/officeart/2005/8/layout/orgChart1"/>
    <dgm:cxn modelId="{E8DCECFC-B0AE-41E6-8669-75C89AE92BAB}" type="presOf" srcId="{AE84AADD-E609-47AE-92AB-903F3484865C}" destId="{145ABCE0-D875-4521-9034-E76040926D3B}" srcOrd="1" destOrd="0" presId="urn:microsoft.com/office/officeart/2005/8/layout/orgChart1"/>
    <dgm:cxn modelId="{E55A3411-217B-4F8F-B3C5-C069976EDB6D}" type="presParOf" srcId="{C82F3B35-21AB-41E5-B94B-E92288E9C2DC}" destId="{696CC70F-84FF-4448-9889-DF78C7471055}" srcOrd="0" destOrd="0" presId="urn:microsoft.com/office/officeart/2005/8/layout/orgChart1"/>
    <dgm:cxn modelId="{13A4D535-F294-4461-B5EF-3298D2429490}" type="presParOf" srcId="{696CC70F-84FF-4448-9889-DF78C7471055}" destId="{D4607216-B5AC-4D1A-B307-D81B84334188}" srcOrd="0" destOrd="0" presId="urn:microsoft.com/office/officeart/2005/8/layout/orgChart1"/>
    <dgm:cxn modelId="{FBF19723-0C07-4E83-8F52-ED910F52C4AF}" type="presParOf" srcId="{D4607216-B5AC-4D1A-B307-D81B84334188}" destId="{22B1BD67-A290-4B32-94C6-6CE5BE2AF63A}" srcOrd="0" destOrd="0" presId="urn:microsoft.com/office/officeart/2005/8/layout/orgChart1"/>
    <dgm:cxn modelId="{A941800A-2F8B-43EB-86C1-C64C240C49D9}" type="presParOf" srcId="{D4607216-B5AC-4D1A-B307-D81B84334188}" destId="{18E3B6E8-A097-48DA-86E4-206D8E46AD37}" srcOrd="1" destOrd="0" presId="urn:microsoft.com/office/officeart/2005/8/layout/orgChart1"/>
    <dgm:cxn modelId="{60E558B0-D8B3-4919-8638-4FB3EF3EC376}" type="presParOf" srcId="{696CC70F-84FF-4448-9889-DF78C7471055}" destId="{A6ABE2E5-8C33-4F82-BA54-6275E4612669}" srcOrd="1" destOrd="0" presId="urn:microsoft.com/office/officeart/2005/8/layout/orgChart1"/>
    <dgm:cxn modelId="{3DA69EB7-F772-4F51-AF27-9E8931FE4F78}" type="presParOf" srcId="{A6ABE2E5-8C33-4F82-BA54-6275E4612669}" destId="{47268CA6-444A-49ED-968E-7286940FF0C2}" srcOrd="0" destOrd="0" presId="urn:microsoft.com/office/officeart/2005/8/layout/orgChart1"/>
    <dgm:cxn modelId="{00BD629E-B3AD-4964-AF3D-1DACE1D53851}" type="presParOf" srcId="{A6ABE2E5-8C33-4F82-BA54-6275E4612669}" destId="{28C29D8A-4A20-4072-9821-68519A13D2E0}" srcOrd="1" destOrd="0" presId="urn:microsoft.com/office/officeart/2005/8/layout/orgChart1"/>
    <dgm:cxn modelId="{4BD89FB4-CE12-46F8-BFD3-6303E1C76BFB}" type="presParOf" srcId="{28C29D8A-4A20-4072-9821-68519A13D2E0}" destId="{66669E22-A314-4248-A9A3-131E1FB9CA1C}" srcOrd="0" destOrd="0" presId="urn:microsoft.com/office/officeart/2005/8/layout/orgChart1"/>
    <dgm:cxn modelId="{98C5B952-BE74-49C2-8EE5-639D1A526A98}" type="presParOf" srcId="{66669E22-A314-4248-A9A3-131E1FB9CA1C}" destId="{CAC154C2-ED3B-4B17-80C2-DC71E75BA371}" srcOrd="0" destOrd="0" presId="urn:microsoft.com/office/officeart/2005/8/layout/orgChart1"/>
    <dgm:cxn modelId="{DDD4B56F-7EAD-40D9-90DB-E8E7D0FA7418}" type="presParOf" srcId="{66669E22-A314-4248-A9A3-131E1FB9CA1C}" destId="{206905BD-AADF-4075-90C4-F1138FC44FE4}" srcOrd="1" destOrd="0" presId="urn:microsoft.com/office/officeart/2005/8/layout/orgChart1"/>
    <dgm:cxn modelId="{DEE9D4FD-135B-4645-985E-C1736427D703}" type="presParOf" srcId="{28C29D8A-4A20-4072-9821-68519A13D2E0}" destId="{D98083F6-FF01-40F9-AD99-A82A8607778A}" srcOrd="1" destOrd="0" presId="urn:microsoft.com/office/officeart/2005/8/layout/orgChart1"/>
    <dgm:cxn modelId="{6B08955D-C2A7-47C0-8E05-C4CC8563A07B}" type="presParOf" srcId="{D98083F6-FF01-40F9-AD99-A82A8607778A}" destId="{16EFBE68-7D4C-42B1-8E1B-6BFF631C556A}" srcOrd="0" destOrd="0" presId="urn:microsoft.com/office/officeart/2005/8/layout/orgChart1"/>
    <dgm:cxn modelId="{A7D537AD-E44D-40E2-A41D-A0695D387FE4}" type="presParOf" srcId="{D98083F6-FF01-40F9-AD99-A82A8607778A}" destId="{063451C3-2E96-42FC-A666-398F3E6023DF}" srcOrd="1" destOrd="0" presId="urn:microsoft.com/office/officeart/2005/8/layout/orgChart1"/>
    <dgm:cxn modelId="{BC18F53D-F26D-4BA4-8511-EE884FF2F90A}" type="presParOf" srcId="{063451C3-2E96-42FC-A666-398F3E6023DF}" destId="{DF1B7624-E1B0-498A-8484-CB840E42FC3E}" srcOrd="0" destOrd="0" presId="urn:microsoft.com/office/officeart/2005/8/layout/orgChart1"/>
    <dgm:cxn modelId="{A0EF0BF4-BF11-494A-AB4B-5993C6E0E9FC}" type="presParOf" srcId="{DF1B7624-E1B0-498A-8484-CB840E42FC3E}" destId="{E81F715E-6784-42BD-B344-62BCE979D917}" srcOrd="0" destOrd="0" presId="urn:microsoft.com/office/officeart/2005/8/layout/orgChart1"/>
    <dgm:cxn modelId="{AD0983A2-E391-458E-8FF6-ECE9DED7E79D}" type="presParOf" srcId="{DF1B7624-E1B0-498A-8484-CB840E42FC3E}" destId="{AC6FA06C-E780-45D2-9479-CE7FA776FEA9}" srcOrd="1" destOrd="0" presId="urn:microsoft.com/office/officeart/2005/8/layout/orgChart1"/>
    <dgm:cxn modelId="{DC6C7C55-97C0-4E80-BC2D-8A9542EEEDC9}" type="presParOf" srcId="{063451C3-2E96-42FC-A666-398F3E6023DF}" destId="{FE3021E2-8A57-4232-B942-F539CBD02E25}" srcOrd="1" destOrd="0" presId="urn:microsoft.com/office/officeart/2005/8/layout/orgChart1"/>
    <dgm:cxn modelId="{7F684013-C322-49C5-AD64-9768072E2EEE}" type="presParOf" srcId="{FE3021E2-8A57-4232-B942-F539CBD02E25}" destId="{03FA2428-4FDB-416F-A86D-2E3C79DDE004}" srcOrd="0" destOrd="0" presId="urn:microsoft.com/office/officeart/2005/8/layout/orgChart1"/>
    <dgm:cxn modelId="{DD1369F3-4211-464B-83DB-F39AC6780DA3}" type="presParOf" srcId="{FE3021E2-8A57-4232-B942-F539CBD02E25}" destId="{D5282B7D-2F2B-44F4-B322-6F70DB0A867D}" srcOrd="1" destOrd="0" presId="urn:microsoft.com/office/officeart/2005/8/layout/orgChart1"/>
    <dgm:cxn modelId="{F9588345-47CF-4F8F-89C4-765FEDAEC756}" type="presParOf" srcId="{D5282B7D-2F2B-44F4-B322-6F70DB0A867D}" destId="{DAAAB4A4-3BBA-4470-BB65-787E60CF7C05}" srcOrd="0" destOrd="0" presId="urn:microsoft.com/office/officeart/2005/8/layout/orgChart1"/>
    <dgm:cxn modelId="{B9E47A1E-B75E-4C82-8035-E745CC2965E7}" type="presParOf" srcId="{DAAAB4A4-3BBA-4470-BB65-787E60CF7C05}" destId="{FE713679-5C01-48B5-8505-5FF6933EA7AA}" srcOrd="0" destOrd="0" presId="urn:microsoft.com/office/officeart/2005/8/layout/orgChart1"/>
    <dgm:cxn modelId="{52B81861-BF6E-4D42-AD5E-EC4BD47C25C1}" type="presParOf" srcId="{DAAAB4A4-3BBA-4470-BB65-787E60CF7C05}" destId="{D1F66FF3-BBA2-4AAB-BACF-FCB4BB2E51B3}" srcOrd="1" destOrd="0" presId="urn:microsoft.com/office/officeart/2005/8/layout/orgChart1"/>
    <dgm:cxn modelId="{34A9DC6A-6405-4F04-8343-BA897F58C148}" type="presParOf" srcId="{D5282B7D-2F2B-44F4-B322-6F70DB0A867D}" destId="{84E2CEF2-94B2-45CE-BF0C-379D71E6E2A7}" srcOrd="1" destOrd="0" presId="urn:microsoft.com/office/officeart/2005/8/layout/orgChart1"/>
    <dgm:cxn modelId="{148428E5-67E0-440B-906A-6C0066A706F0}" type="presParOf" srcId="{D5282B7D-2F2B-44F4-B322-6F70DB0A867D}" destId="{CE5AFE8F-EA50-4E9E-9897-BFF5655A7085}" srcOrd="2" destOrd="0" presId="urn:microsoft.com/office/officeart/2005/8/layout/orgChart1"/>
    <dgm:cxn modelId="{A5016CFF-70B6-43F7-83CC-981176E76D1D}" type="presParOf" srcId="{063451C3-2E96-42FC-A666-398F3E6023DF}" destId="{C96673FA-D46D-4E09-9307-E0D85E91E513}" srcOrd="2" destOrd="0" presId="urn:microsoft.com/office/officeart/2005/8/layout/orgChart1"/>
    <dgm:cxn modelId="{F3D6D473-53E9-4550-8104-DDC21B1F0BEE}" type="presParOf" srcId="{D98083F6-FF01-40F9-AD99-A82A8607778A}" destId="{F13EFAE2-52FF-4D23-A0E5-C06D1B296841}" srcOrd="2" destOrd="0" presId="urn:microsoft.com/office/officeart/2005/8/layout/orgChart1"/>
    <dgm:cxn modelId="{4CBE0E57-802D-4052-B4F8-9FDAEA24C994}" type="presParOf" srcId="{D98083F6-FF01-40F9-AD99-A82A8607778A}" destId="{CC4BA777-29E0-44DD-AEDC-2619D5973754}" srcOrd="3" destOrd="0" presId="urn:microsoft.com/office/officeart/2005/8/layout/orgChart1"/>
    <dgm:cxn modelId="{0956BFE9-1F82-4FC5-B8CC-8C7A8EB5985E}" type="presParOf" srcId="{CC4BA777-29E0-44DD-AEDC-2619D5973754}" destId="{89197A99-8EE4-467D-BDA9-5B36E7516C8F}" srcOrd="0" destOrd="0" presId="urn:microsoft.com/office/officeart/2005/8/layout/orgChart1"/>
    <dgm:cxn modelId="{34884FE9-BF35-4CC6-B8E4-65D63210CCB8}" type="presParOf" srcId="{89197A99-8EE4-467D-BDA9-5B36E7516C8F}" destId="{03EF275B-6F19-4BAC-9229-207A0C0C5368}" srcOrd="0" destOrd="0" presId="urn:microsoft.com/office/officeart/2005/8/layout/orgChart1"/>
    <dgm:cxn modelId="{891FAF56-F978-4EE8-979F-CD5027397928}" type="presParOf" srcId="{89197A99-8EE4-467D-BDA9-5B36E7516C8F}" destId="{AB5BE58F-031E-44D4-A473-F3168CA86B30}" srcOrd="1" destOrd="0" presId="urn:microsoft.com/office/officeart/2005/8/layout/orgChart1"/>
    <dgm:cxn modelId="{85119B59-E009-4431-A037-C20E2EDED737}" type="presParOf" srcId="{CC4BA777-29E0-44DD-AEDC-2619D5973754}" destId="{5DA3450D-5056-443B-AEE4-86FD453BD374}" srcOrd="1" destOrd="0" presId="urn:microsoft.com/office/officeart/2005/8/layout/orgChart1"/>
    <dgm:cxn modelId="{C05627CA-6DDE-410B-A946-E2EB511E1E91}" type="presParOf" srcId="{5DA3450D-5056-443B-AEE4-86FD453BD374}" destId="{968C280E-9627-4B47-A60B-4CF15746F0B1}" srcOrd="0" destOrd="0" presId="urn:microsoft.com/office/officeart/2005/8/layout/orgChart1"/>
    <dgm:cxn modelId="{3BA0AF59-DF03-44B4-B46E-58FBBCE624BA}" type="presParOf" srcId="{5DA3450D-5056-443B-AEE4-86FD453BD374}" destId="{ECF514B4-AC94-4A6A-9386-B39D161464C9}" srcOrd="1" destOrd="0" presId="urn:microsoft.com/office/officeart/2005/8/layout/orgChart1"/>
    <dgm:cxn modelId="{BF091B3C-90AA-4EE9-A49B-106D2BB21AC6}" type="presParOf" srcId="{ECF514B4-AC94-4A6A-9386-B39D161464C9}" destId="{A6D39C94-0AFD-46C0-A62D-A9E69D8056AB}" srcOrd="0" destOrd="0" presId="urn:microsoft.com/office/officeart/2005/8/layout/orgChart1"/>
    <dgm:cxn modelId="{EFFD63A2-F275-44EF-93AE-F68FCA4C1121}" type="presParOf" srcId="{A6D39C94-0AFD-46C0-A62D-A9E69D8056AB}" destId="{6AACCC35-11D2-454F-8671-7214042DA0ED}" srcOrd="0" destOrd="0" presId="urn:microsoft.com/office/officeart/2005/8/layout/orgChart1"/>
    <dgm:cxn modelId="{6C612236-BACD-4689-B03B-12D5797CE74E}" type="presParOf" srcId="{A6D39C94-0AFD-46C0-A62D-A9E69D8056AB}" destId="{53D6BD30-225A-4F2E-816E-6FFB653DA663}" srcOrd="1" destOrd="0" presId="urn:microsoft.com/office/officeart/2005/8/layout/orgChart1"/>
    <dgm:cxn modelId="{9179B866-B150-4972-8AE3-5D9A1359DA15}" type="presParOf" srcId="{ECF514B4-AC94-4A6A-9386-B39D161464C9}" destId="{D4309341-DA7E-44E9-AE87-AE2791667A75}" srcOrd="1" destOrd="0" presId="urn:microsoft.com/office/officeart/2005/8/layout/orgChart1"/>
    <dgm:cxn modelId="{E1B14E0B-F19B-423E-A604-51132EDA5E2A}" type="presParOf" srcId="{D4309341-DA7E-44E9-AE87-AE2791667A75}" destId="{2F72B34C-7905-4100-B53A-FCA0217141AC}" srcOrd="0" destOrd="0" presId="urn:microsoft.com/office/officeart/2005/8/layout/orgChart1"/>
    <dgm:cxn modelId="{0A1C6C35-768E-4F65-8E9C-B36135271C77}" type="presParOf" srcId="{D4309341-DA7E-44E9-AE87-AE2791667A75}" destId="{E5B1A576-1A5F-476E-B9ED-D0BB0F6DA400}" srcOrd="1" destOrd="0" presId="urn:microsoft.com/office/officeart/2005/8/layout/orgChart1"/>
    <dgm:cxn modelId="{C5115AD6-72E4-4D65-B2EC-A154275FE9E2}" type="presParOf" srcId="{E5B1A576-1A5F-476E-B9ED-D0BB0F6DA400}" destId="{A2306721-0DFA-435F-8238-97870A65B388}" srcOrd="0" destOrd="0" presId="urn:microsoft.com/office/officeart/2005/8/layout/orgChart1"/>
    <dgm:cxn modelId="{FE4C72F2-BA2F-4A75-8FF8-0933276AA3FC}" type="presParOf" srcId="{A2306721-0DFA-435F-8238-97870A65B388}" destId="{29A8ECD1-A9B2-4F79-B914-1D05D5DE9CE4}" srcOrd="0" destOrd="0" presId="urn:microsoft.com/office/officeart/2005/8/layout/orgChart1"/>
    <dgm:cxn modelId="{191461BF-264B-46C5-9C59-B49845B04025}" type="presParOf" srcId="{A2306721-0DFA-435F-8238-97870A65B388}" destId="{F5848749-CDA2-4C69-AEA9-A2BB15766585}" srcOrd="1" destOrd="0" presId="urn:microsoft.com/office/officeart/2005/8/layout/orgChart1"/>
    <dgm:cxn modelId="{1698C1BB-A7C5-4939-9F77-D9E17DDDE8D0}" type="presParOf" srcId="{E5B1A576-1A5F-476E-B9ED-D0BB0F6DA400}" destId="{EE15BE58-07F0-48CF-A99B-37DC433C7EFC}" srcOrd="1" destOrd="0" presId="urn:microsoft.com/office/officeart/2005/8/layout/orgChart1"/>
    <dgm:cxn modelId="{71160F4F-5486-4C9D-8B1B-4D33416DF194}" type="presParOf" srcId="{E5B1A576-1A5F-476E-B9ED-D0BB0F6DA400}" destId="{09928A5D-577F-4119-8AB6-0419D63E0D6A}" srcOrd="2" destOrd="0" presId="urn:microsoft.com/office/officeart/2005/8/layout/orgChart1"/>
    <dgm:cxn modelId="{B7836F8D-023C-42B2-8CF3-77C80E647405}" type="presParOf" srcId="{ECF514B4-AC94-4A6A-9386-B39D161464C9}" destId="{7DE9E7D8-2C75-4DB2-8ED9-EA5F46FEE15E}" srcOrd="2" destOrd="0" presId="urn:microsoft.com/office/officeart/2005/8/layout/orgChart1"/>
    <dgm:cxn modelId="{E38BC860-6D02-43DA-8DC7-3B8072FBCEDC}" type="presParOf" srcId="{5DA3450D-5056-443B-AEE4-86FD453BD374}" destId="{C43374C6-4E5A-4651-B60A-BE03293BBFF1}" srcOrd="2" destOrd="0" presId="urn:microsoft.com/office/officeart/2005/8/layout/orgChart1"/>
    <dgm:cxn modelId="{9C8CEC4C-B204-4BEF-BFA3-5658EA786326}" type="presParOf" srcId="{5DA3450D-5056-443B-AEE4-86FD453BD374}" destId="{CB34D62D-0068-4578-A6B6-CA0DAF499750}" srcOrd="3" destOrd="0" presId="urn:microsoft.com/office/officeart/2005/8/layout/orgChart1"/>
    <dgm:cxn modelId="{58E485E3-8BA9-4521-8621-B2AB2180C5B8}" type="presParOf" srcId="{CB34D62D-0068-4578-A6B6-CA0DAF499750}" destId="{CE40CCB2-DD07-46DF-86D0-3863F435690F}" srcOrd="0" destOrd="0" presId="urn:microsoft.com/office/officeart/2005/8/layout/orgChart1"/>
    <dgm:cxn modelId="{6A990087-2B5F-4BB4-BDE2-DAB54F1D7F8B}" type="presParOf" srcId="{CE40CCB2-DD07-46DF-86D0-3863F435690F}" destId="{A0152284-C3F3-4FD8-9C7D-2DEAA5AD9094}" srcOrd="0" destOrd="0" presId="urn:microsoft.com/office/officeart/2005/8/layout/orgChart1"/>
    <dgm:cxn modelId="{06DF9537-F090-47EF-9CE9-C0EE9EA9D92D}" type="presParOf" srcId="{CE40CCB2-DD07-46DF-86D0-3863F435690F}" destId="{B38F872A-F36A-4515-9706-F82340CFE4FD}" srcOrd="1" destOrd="0" presId="urn:microsoft.com/office/officeart/2005/8/layout/orgChart1"/>
    <dgm:cxn modelId="{A327F097-D168-479A-99F8-BC42A3CD77C6}" type="presParOf" srcId="{CB34D62D-0068-4578-A6B6-CA0DAF499750}" destId="{BDDA324D-DC84-4A70-9048-A72BF6EBF799}" srcOrd="1" destOrd="0" presId="urn:microsoft.com/office/officeart/2005/8/layout/orgChart1"/>
    <dgm:cxn modelId="{CD53B805-00C4-412C-8948-180670093587}" type="presParOf" srcId="{BDDA324D-DC84-4A70-9048-A72BF6EBF799}" destId="{BE756AE5-4A0E-4AA2-B493-A318BBB1C108}" srcOrd="0" destOrd="0" presId="urn:microsoft.com/office/officeart/2005/8/layout/orgChart1"/>
    <dgm:cxn modelId="{05186EB7-99D3-4235-A7DB-65E31B00DB0D}" type="presParOf" srcId="{BDDA324D-DC84-4A70-9048-A72BF6EBF799}" destId="{7F7358D5-291C-4882-B241-80D74546EA7D}" srcOrd="1" destOrd="0" presId="urn:microsoft.com/office/officeart/2005/8/layout/orgChart1"/>
    <dgm:cxn modelId="{052A3FEB-095C-43A7-9FA6-DBF8B0744429}" type="presParOf" srcId="{7F7358D5-291C-4882-B241-80D74546EA7D}" destId="{7019F23A-BC2E-4C49-AB9D-E9D3204086FA}" srcOrd="0" destOrd="0" presId="urn:microsoft.com/office/officeart/2005/8/layout/orgChart1"/>
    <dgm:cxn modelId="{B00E31BA-4128-402B-BC86-608731E9796A}" type="presParOf" srcId="{7019F23A-BC2E-4C49-AB9D-E9D3204086FA}" destId="{661061E2-C371-4770-B751-C4858D80A528}" srcOrd="0" destOrd="0" presId="urn:microsoft.com/office/officeart/2005/8/layout/orgChart1"/>
    <dgm:cxn modelId="{195629BB-804E-4FA4-BE07-6715F4EA2C67}" type="presParOf" srcId="{7019F23A-BC2E-4C49-AB9D-E9D3204086FA}" destId="{6EF4A882-5A8B-4211-9DFD-88B2ECD75F6F}" srcOrd="1" destOrd="0" presId="urn:microsoft.com/office/officeart/2005/8/layout/orgChart1"/>
    <dgm:cxn modelId="{1DE65B0B-1A17-4343-8C37-26750F9591DA}" type="presParOf" srcId="{7F7358D5-291C-4882-B241-80D74546EA7D}" destId="{E4F5A268-1BA0-41AA-92F4-D110490810D2}" srcOrd="1" destOrd="0" presId="urn:microsoft.com/office/officeart/2005/8/layout/orgChart1"/>
    <dgm:cxn modelId="{03DE1AB2-9E4E-4EAC-862D-2E90AE86E234}" type="presParOf" srcId="{7F7358D5-291C-4882-B241-80D74546EA7D}" destId="{B4AAED8C-159E-45DF-A862-2CAC97D078EC}" srcOrd="2" destOrd="0" presId="urn:microsoft.com/office/officeart/2005/8/layout/orgChart1"/>
    <dgm:cxn modelId="{5E785785-B960-4437-B1D7-103B4D24381A}" type="presParOf" srcId="{BDDA324D-DC84-4A70-9048-A72BF6EBF799}" destId="{1B2889FE-D2AB-47CF-9612-94333037A9E7}" srcOrd="2" destOrd="0" presId="urn:microsoft.com/office/officeart/2005/8/layout/orgChart1"/>
    <dgm:cxn modelId="{F344D097-90A2-41F8-B2B3-0FAD521E1FB9}" type="presParOf" srcId="{BDDA324D-DC84-4A70-9048-A72BF6EBF799}" destId="{FFDB2B38-3A12-444F-9EE7-0E45B9AD2824}" srcOrd="3" destOrd="0" presId="urn:microsoft.com/office/officeart/2005/8/layout/orgChart1"/>
    <dgm:cxn modelId="{6AE4E931-35FC-462A-BFF5-8F7F28A621DA}" type="presParOf" srcId="{FFDB2B38-3A12-444F-9EE7-0E45B9AD2824}" destId="{941C5D05-829C-41C6-A837-B1D42D8AD306}" srcOrd="0" destOrd="0" presId="urn:microsoft.com/office/officeart/2005/8/layout/orgChart1"/>
    <dgm:cxn modelId="{9E0E5DBC-0DD4-4717-AE09-F262D7241A41}" type="presParOf" srcId="{941C5D05-829C-41C6-A837-B1D42D8AD306}" destId="{AA7FC46A-7948-44BE-81DA-5C7D06EBE95A}" srcOrd="0" destOrd="0" presId="urn:microsoft.com/office/officeart/2005/8/layout/orgChart1"/>
    <dgm:cxn modelId="{E410483A-7999-44DB-A552-E3A12C0F7073}" type="presParOf" srcId="{941C5D05-829C-41C6-A837-B1D42D8AD306}" destId="{FFC119F6-D60C-48EE-8955-E05FA695538F}" srcOrd="1" destOrd="0" presId="urn:microsoft.com/office/officeart/2005/8/layout/orgChart1"/>
    <dgm:cxn modelId="{9B31F884-C803-4CB6-A314-D537F40BF1E4}" type="presParOf" srcId="{FFDB2B38-3A12-444F-9EE7-0E45B9AD2824}" destId="{B7120FC7-B380-4001-8449-5A9994F2A5EB}" srcOrd="1" destOrd="0" presId="urn:microsoft.com/office/officeart/2005/8/layout/orgChart1"/>
    <dgm:cxn modelId="{A705AA0D-0534-465E-ABCD-DEB9AF58ADBE}" type="presParOf" srcId="{FFDB2B38-3A12-444F-9EE7-0E45B9AD2824}" destId="{F8570A3A-D089-4F10-A0AF-4179FDA9C853}" srcOrd="2" destOrd="0" presId="urn:microsoft.com/office/officeart/2005/8/layout/orgChart1"/>
    <dgm:cxn modelId="{A101F710-1CB3-4777-A1B1-3575CB796CC8}" type="presParOf" srcId="{CB34D62D-0068-4578-A6B6-CA0DAF499750}" destId="{3BC2F073-D11E-48AA-905F-9A630F1DBA4E}" srcOrd="2" destOrd="0" presId="urn:microsoft.com/office/officeart/2005/8/layout/orgChart1"/>
    <dgm:cxn modelId="{F906FEF5-C5F4-4598-A8FF-F2A94973573A}" type="presParOf" srcId="{CC4BA777-29E0-44DD-AEDC-2619D5973754}" destId="{C10EEC66-629E-4CF1-8595-3932AC12746B}" srcOrd="2" destOrd="0" presId="urn:microsoft.com/office/officeart/2005/8/layout/orgChart1"/>
    <dgm:cxn modelId="{91100216-8367-472A-B98D-25851B23AC78}" type="presParOf" srcId="{D98083F6-FF01-40F9-AD99-A82A8607778A}" destId="{1321F3DF-675A-41CE-838C-A1A04C2A798D}" srcOrd="4" destOrd="0" presId="urn:microsoft.com/office/officeart/2005/8/layout/orgChart1"/>
    <dgm:cxn modelId="{6264C6F2-ED9B-4C58-9DC7-9D6F6DCEC8E3}" type="presParOf" srcId="{D98083F6-FF01-40F9-AD99-A82A8607778A}" destId="{A229CE4B-4D92-48A0-8E5C-AD905AC4E43E}" srcOrd="5" destOrd="0" presId="urn:microsoft.com/office/officeart/2005/8/layout/orgChart1"/>
    <dgm:cxn modelId="{1F2692C1-7F5B-4372-A37A-2FDFF4F5AB15}" type="presParOf" srcId="{A229CE4B-4D92-48A0-8E5C-AD905AC4E43E}" destId="{CF2B277C-557A-4D9D-B40C-912E82DCFC3C}" srcOrd="0" destOrd="0" presId="urn:microsoft.com/office/officeart/2005/8/layout/orgChart1"/>
    <dgm:cxn modelId="{1C944452-BBE9-406F-B7E5-FF777EA52460}" type="presParOf" srcId="{CF2B277C-557A-4D9D-B40C-912E82DCFC3C}" destId="{C7C891AE-F672-4175-B1DB-0B649AEE9072}" srcOrd="0" destOrd="0" presId="urn:microsoft.com/office/officeart/2005/8/layout/orgChart1"/>
    <dgm:cxn modelId="{51280BF0-801B-4498-AF79-84A4373C8287}" type="presParOf" srcId="{CF2B277C-557A-4D9D-B40C-912E82DCFC3C}" destId="{4324FFF2-4F33-4AB6-8D1A-A933497845C4}" srcOrd="1" destOrd="0" presId="urn:microsoft.com/office/officeart/2005/8/layout/orgChart1"/>
    <dgm:cxn modelId="{BFD544D5-24E0-4A33-874E-3B67204F92CF}" type="presParOf" srcId="{A229CE4B-4D92-48A0-8E5C-AD905AC4E43E}" destId="{BF1D4404-58F4-4742-998D-206FC484BFFA}" srcOrd="1" destOrd="0" presId="urn:microsoft.com/office/officeart/2005/8/layout/orgChart1"/>
    <dgm:cxn modelId="{A0AF047E-3964-4BAA-B3BD-86079BA24F7D}" type="presParOf" srcId="{BF1D4404-58F4-4742-998D-206FC484BFFA}" destId="{FE9A707D-ABB1-4575-A7A5-8F20DD1ACF0B}" srcOrd="0" destOrd="0" presId="urn:microsoft.com/office/officeart/2005/8/layout/orgChart1"/>
    <dgm:cxn modelId="{E065A669-7FF4-478B-A1FC-CD42B9483B86}" type="presParOf" srcId="{BF1D4404-58F4-4742-998D-206FC484BFFA}" destId="{D2288D89-A313-4EC0-BF22-3F02DE83FDE1}" srcOrd="1" destOrd="0" presId="urn:microsoft.com/office/officeart/2005/8/layout/orgChart1"/>
    <dgm:cxn modelId="{45F5CE61-3A7F-40B5-8A82-95316C2844AB}" type="presParOf" srcId="{D2288D89-A313-4EC0-BF22-3F02DE83FDE1}" destId="{9CDE39FE-467C-4A6E-A0B8-43C7A3C05427}" srcOrd="0" destOrd="0" presId="urn:microsoft.com/office/officeart/2005/8/layout/orgChart1"/>
    <dgm:cxn modelId="{DE958B7E-8A67-4569-BC2C-46894428A4A8}" type="presParOf" srcId="{9CDE39FE-467C-4A6E-A0B8-43C7A3C05427}" destId="{FD13D1B7-865F-4483-98C1-698C08CB66A1}" srcOrd="0" destOrd="0" presId="urn:microsoft.com/office/officeart/2005/8/layout/orgChart1"/>
    <dgm:cxn modelId="{DFBF26B3-6C43-457F-A686-A1AD6E09890E}" type="presParOf" srcId="{9CDE39FE-467C-4A6E-A0B8-43C7A3C05427}" destId="{F7606928-5F12-4DA1-87EA-62C478E1F3E8}" srcOrd="1" destOrd="0" presId="urn:microsoft.com/office/officeart/2005/8/layout/orgChart1"/>
    <dgm:cxn modelId="{B199A1CA-627D-4DF5-9534-4F65442ECD27}" type="presParOf" srcId="{D2288D89-A313-4EC0-BF22-3F02DE83FDE1}" destId="{7CB3A1F0-4421-4DAD-B444-BCC5F3B767D4}" srcOrd="1" destOrd="0" presId="urn:microsoft.com/office/officeart/2005/8/layout/orgChart1"/>
    <dgm:cxn modelId="{29630E98-BA2B-455C-B203-997D8031B052}" type="presParOf" srcId="{D2288D89-A313-4EC0-BF22-3F02DE83FDE1}" destId="{B3C196C8-9A6E-4A9D-9DD2-210A121855AB}" srcOrd="2" destOrd="0" presId="urn:microsoft.com/office/officeart/2005/8/layout/orgChart1"/>
    <dgm:cxn modelId="{D1166163-A879-42CB-8DE9-FBCE03BFF384}" type="presParOf" srcId="{BF1D4404-58F4-4742-998D-206FC484BFFA}" destId="{39263FDF-4C3A-418A-A5A0-9C808834DF0D}" srcOrd="2" destOrd="0" presId="urn:microsoft.com/office/officeart/2005/8/layout/orgChart1"/>
    <dgm:cxn modelId="{A255BFD1-BF91-4EAC-A13C-A7AA1AE6D291}" type="presParOf" srcId="{BF1D4404-58F4-4742-998D-206FC484BFFA}" destId="{144FE9B3-FA44-4EE7-8A68-6AF2B2C6A367}" srcOrd="3" destOrd="0" presId="urn:microsoft.com/office/officeart/2005/8/layout/orgChart1"/>
    <dgm:cxn modelId="{CB66A0C5-2EA5-4B55-8425-7DB7D7BBB15B}" type="presParOf" srcId="{144FE9B3-FA44-4EE7-8A68-6AF2B2C6A367}" destId="{C04823F7-D52A-451D-9FB5-F11041694FFF}" srcOrd="0" destOrd="0" presId="urn:microsoft.com/office/officeart/2005/8/layout/orgChart1"/>
    <dgm:cxn modelId="{E0A0629D-59D7-4479-AC5D-C6A3F69CAEE4}" type="presParOf" srcId="{C04823F7-D52A-451D-9FB5-F11041694FFF}" destId="{470C5605-9119-4D98-B1B7-45ED5E82CAA5}" srcOrd="0" destOrd="0" presId="urn:microsoft.com/office/officeart/2005/8/layout/orgChart1"/>
    <dgm:cxn modelId="{4D15499C-75EC-42AE-AACB-6B94E74A0635}" type="presParOf" srcId="{C04823F7-D52A-451D-9FB5-F11041694FFF}" destId="{C9786E80-74CF-451F-AE4E-98E0858E6557}" srcOrd="1" destOrd="0" presId="urn:microsoft.com/office/officeart/2005/8/layout/orgChart1"/>
    <dgm:cxn modelId="{8238AA19-1D33-4816-84DD-06D8D5FB3AEE}" type="presParOf" srcId="{144FE9B3-FA44-4EE7-8A68-6AF2B2C6A367}" destId="{2280208D-BD04-46A7-9FC3-F18BA1E5F02A}" srcOrd="1" destOrd="0" presId="urn:microsoft.com/office/officeart/2005/8/layout/orgChart1"/>
    <dgm:cxn modelId="{6CF3027C-DA6D-47DA-BD18-9D863EB7398E}" type="presParOf" srcId="{144FE9B3-FA44-4EE7-8A68-6AF2B2C6A367}" destId="{27C801A3-A2A9-4E45-93C1-5457BD1DDEE1}" srcOrd="2" destOrd="0" presId="urn:microsoft.com/office/officeart/2005/8/layout/orgChart1"/>
    <dgm:cxn modelId="{7081552A-7A0A-4613-96D7-08FA3941F815}" type="presParOf" srcId="{BF1D4404-58F4-4742-998D-206FC484BFFA}" destId="{E80DB361-A3E5-42D9-812D-92A6189C57AF}" srcOrd="4" destOrd="0" presId="urn:microsoft.com/office/officeart/2005/8/layout/orgChart1"/>
    <dgm:cxn modelId="{F6794BC5-5C31-470D-9073-66F54CF58595}" type="presParOf" srcId="{BF1D4404-58F4-4742-998D-206FC484BFFA}" destId="{1A004C00-3463-4B64-B86E-BD1F5751123A}" srcOrd="5" destOrd="0" presId="urn:microsoft.com/office/officeart/2005/8/layout/orgChart1"/>
    <dgm:cxn modelId="{7C7DD874-85B7-4D9A-A126-F2BD1A105D19}" type="presParOf" srcId="{1A004C00-3463-4B64-B86E-BD1F5751123A}" destId="{047BABEC-CFA8-463E-A6B9-E25C6B574BFD}" srcOrd="0" destOrd="0" presId="urn:microsoft.com/office/officeart/2005/8/layout/orgChart1"/>
    <dgm:cxn modelId="{042B278C-8C7D-4E53-B003-02DFCDF6515A}" type="presParOf" srcId="{047BABEC-CFA8-463E-A6B9-E25C6B574BFD}" destId="{79ACF5F3-3EAB-4958-B639-EC057851779A}" srcOrd="0" destOrd="0" presId="urn:microsoft.com/office/officeart/2005/8/layout/orgChart1"/>
    <dgm:cxn modelId="{9D735C9F-BA64-40F6-B0E2-7EF2521DD9FA}" type="presParOf" srcId="{047BABEC-CFA8-463E-A6B9-E25C6B574BFD}" destId="{D948BD33-732E-4A16-A3EC-E16E791F8AD3}" srcOrd="1" destOrd="0" presId="urn:microsoft.com/office/officeart/2005/8/layout/orgChart1"/>
    <dgm:cxn modelId="{68E71DFC-4BE5-4F82-82AA-115BD89F1894}" type="presParOf" srcId="{1A004C00-3463-4B64-B86E-BD1F5751123A}" destId="{6292BD3B-F87E-4C9E-912D-3E906525B6F5}" srcOrd="1" destOrd="0" presId="urn:microsoft.com/office/officeart/2005/8/layout/orgChart1"/>
    <dgm:cxn modelId="{852E672F-4985-440C-818D-560FE0CD633C}" type="presParOf" srcId="{1A004C00-3463-4B64-B86E-BD1F5751123A}" destId="{D2493E45-B3B6-4AB0-A43A-8A9911BE58C2}" srcOrd="2" destOrd="0" presId="urn:microsoft.com/office/officeart/2005/8/layout/orgChart1"/>
    <dgm:cxn modelId="{68F3D2B4-D50F-4739-BE92-EC63F10A84D3}" type="presParOf" srcId="{A229CE4B-4D92-48A0-8E5C-AD905AC4E43E}" destId="{B3CF037C-46B2-4BFB-BC84-C99BB8DCEF64}" srcOrd="2" destOrd="0" presId="urn:microsoft.com/office/officeart/2005/8/layout/orgChart1"/>
    <dgm:cxn modelId="{2D5CD90A-1A4D-4C7C-B7FF-7F82188C0DEE}" type="presParOf" srcId="{28C29D8A-4A20-4072-9821-68519A13D2E0}" destId="{6F6CA28A-1A71-450D-AF89-415E5A635484}" srcOrd="2" destOrd="0" presId="urn:microsoft.com/office/officeart/2005/8/layout/orgChart1"/>
    <dgm:cxn modelId="{44C5F380-63C0-41EA-B7DA-9DD952D6D5B0}" type="presParOf" srcId="{A6ABE2E5-8C33-4F82-BA54-6275E4612669}" destId="{542B3772-E12E-4F2A-A145-424044ADD049}" srcOrd="2" destOrd="0" presId="urn:microsoft.com/office/officeart/2005/8/layout/orgChart1"/>
    <dgm:cxn modelId="{BA2BBCCE-A609-48B1-BF85-C1926F9FC261}" type="presParOf" srcId="{A6ABE2E5-8C33-4F82-BA54-6275E4612669}" destId="{D2D1D29D-8486-4E44-8032-74CA529013B2}" srcOrd="3" destOrd="0" presId="urn:microsoft.com/office/officeart/2005/8/layout/orgChart1"/>
    <dgm:cxn modelId="{A82E2B45-94B2-481E-B856-CF4F6C59FECA}" type="presParOf" srcId="{D2D1D29D-8486-4E44-8032-74CA529013B2}" destId="{E7B141E8-1BDA-40BE-A7A4-9A7B6242D834}" srcOrd="0" destOrd="0" presId="urn:microsoft.com/office/officeart/2005/8/layout/orgChart1"/>
    <dgm:cxn modelId="{3DEDB0F8-CED0-4BCC-AF3F-6BBA62974447}" type="presParOf" srcId="{E7B141E8-1BDA-40BE-A7A4-9A7B6242D834}" destId="{6A0D6413-36C5-40F4-97E8-000754C0BEF2}" srcOrd="0" destOrd="0" presId="urn:microsoft.com/office/officeart/2005/8/layout/orgChart1"/>
    <dgm:cxn modelId="{DE024F65-9563-469A-A165-0AD47575ACDA}" type="presParOf" srcId="{E7B141E8-1BDA-40BE-A7A4-9A7B6242D834}" destId="{E08D2306-10B3-48D6-B810-0EB7EA5FAE92}" srcOrd="1" destOrd="0" presId="urn:microsoft.com/office/officeart/2005/8/layout/orgChart1"/>
    <dgm:cxn modelId="{7C506081-184B-496B-ABD9-BFCA65AA29BF}" type="presParOf" srcId="{D2D1D29D-8486-4E44-8032-74CA529013B2}" destId="{31AE1D1A-A080-4F53-9BA5-5DCFFC32E84F}" srcOrd="1" destOrd="0" presId="urn:microsoft.com/office/officeart/2005/8/layout/orgChart1"/>
    <dgm:cxn modelId="{BA3992C8-0387-477E-A684-CDEF0D24DA7D}" type="presParOf" srcId="{31AE1D1A-A080-4F53-9BA5-5DCFFC32E84F}" destId="{EB92AD3A-5891-4C23-A513-56AAC0DB98E2}" srcOrd="0" destOrd="0" presId="urn:microsoft.com/office/officeart/2005/8/layout/orgChart1"/>
    <dgm:cxn modelId="{22B65CDF-C9FA-4798-8BB3-D7686F6E6247}" type="presParOf" srcId="{31AE1D1A-A080-4F53-9BA5-5DCFFC32E84F}" destId="{3CCC8B45-60B8-4D1E-9EE8-54DE2B7DF560}" srcOrd="1" destOrd="0" presId="urn:microsoft.com/office/officeart/2005/8/layout/orgChart1"/>
    <dgm:cxn modelId="{81936FDC-FB31-4258-AFC0-9E49939A0890}" type="presParOf" srcId="{3CCC8B45-60B8-4D1E-9EE8-54DE2B7DF560}" destId="{500AA86F-1B6D-4BA8-989D-2DA008EBD17B}" srcOrd="0" destOrd="0" presId="urn:microsoft.com/office/officeart/2005/8/layout/orgChart1"/>
    <dgm:cxn modelId="{63A1E902-028C-47BF-99E8-26847F966640}" type="presParOf" srcId="{500AA86F-1B6D-4BA8-989D-2DA008EBD17B}" destId="{9A169E4D-DC1D-473F-BA0B-EBC9D3FA938A}" srcOrd="0" destOrd="0" presId="urn:microsoft.com/office/officeart/2005/8/layout/orgChart1"/>
    <dgm:cxn modelId="{6789718D-E633-4DDB-858F-50A17076327A}" type="presParOf" srcId="{500AA86F-1B6D-4BA8-989D-2DA008EBD17B}" destId="{940F3D51-4F47-422C-81CE-D2EB910B9834}" srcOrd="1" destOrd="0" presId="urn:microsoft.com/office/officeart/2005/8/layout/orgChart1"/>
    <dgm:cxn modelId="{E5B6E497-5DFE-4DDC-84E9-816B3119C808}" type="presParOf" srcId="{3CCC8B45-60B8-4D1E-9EE8-54DE2B7DF560}" destId="{69E93045-06C0-4C24-BE6A-C4049D94B604}" srcOrd="1" destOrd="0" presId="urn:microsoft.com/office/officeart/2005/8/layout/orgChart1"/>
    <dgm:cxn modelId="{89CCAD00-7CDB-490D-8830-412D6A065393}" type="presParOf" srcId="{69E93045-06C0-4C24-BE6A-C4049D94B604}" destId="{B3EC7732-8194-450D-AA69-27DCEB9DE7BB}" srcOrd="0" destOrd="0" presId="urn:microsoft.com/office/officeart/2005/8/layout/orgChart1"/>
    <dgm:cxn modelId="{B0A4CE2C-DFA0-476B-A99A-F7B46F272423}" type="presParOf" srcId="{69E93045-06C0-4C24-BE6A-C4049D94B604}" destId="{0498211D-E81C-487E-BEB7-580D127A908E}" srcOrd="1" destOrd="0" presId="urn:microsoft.com/office/officeart/2005/8/layout/orgChart1"/>
    <dgm:cxn modelId="{60B04FA1-A806-4B62-AC0A-9198568DFFE7}" type="presParOf" srcId="{0498211D-E81C-487E-BEB7-580D127A908E}" destId="{D9ADBFFE-5B85-4235-8FA8-C8ED9B3D9E91}" srcOrd="0" destOrd="0" presId="urn:microsoft.com/office/officeart/2005/8/layout/orgChart1"/>
    <dgm:cxn modelId="{3BF32832-61D6-4854-A880-3C650D645C0A}" type="presParOf" srcId="{D9ADBFFE-5B85-4235-8FA8-C8ED9B3D9E91}" destId="{9A204573-A958-4924-963B-3CD8658E458A}" srcOrd="0" destOrd="0" presId="urn:microsoft.com/office/officeart/2005/8/layout/orgChart1"/>
    <dgm:cxn modelId="{1CC2E8CD-7D2C-42CD-B561-440CD683ADF8}" type="presParOf" srcId="{D9ADBFFE-5B85-4235-8FA8-C8ED9B3D9E91}" destId="{ACE00C9A-D36B-458E-A0AE-5BC80855957A}" srcOrd="1" destOrd="0" presId="urn:microsoft.com/office/officeart/2005/8/layout/orgChart1"/>
    <dgm:cxn modelId="{553100B7-0FC8-4674-AC86-00BEA5EF45FA}" type="presParOf" srcId="{0498211D-E81C-487E-BEB7-580D127A908E}" destId="{B33ECF7A-E5EF-4E2A-BA34-F2833645235B}" srcOrd="1" destOrd="0" presId="urn:microsoft.com/office/officeart/2005/8/layout/orgChart1"/>
    <dgm:cxn modelId="{3E6B9760-882D-4B64-BE64-C68B70F6B4DF}" type="presParOf" srcId="{B33ECF7A-E5EF-4E2A-BA34-F2833645235B}" destId="{334FB09A-D157-46E2-BDEF-3017436FC39A}" srcOrd="0" destOrd="0" presId="urn:microsoft.com/office/officeart/2005/8/layout/orgChart1"/>
    <dgm:cxn modelId="{5AA34918-00F2-4BC8-91AA-E524D9FF926A}" type="presParOf" srcId="{B33ECF7A-E5EF-4E2A-BA34-F2833645235B}" destId="{F25EF3BD-D8FC-4B85-B616-154C0ECBC93C}" srcOrd="1" destOrd="0" presId="urn:microsoft.com/office/officeart/2005/8/layout/orgChart1"/>
    <dgm:cxn modelId="{C7F814D5-F7DF-49B4-914B-DF5F4AB4918B}" type="presParOf" srcId="{F25EF3BD-D8FC-4B85-B616-154C0ECBC93C}" destId="{83058A7F-C663-4B10-B177-03A5156BA5E5}" srcOrd="0" destOrd="0" presId="urn:microsoft.com/office/officeart/2005/8/layout/orgChart1"/>
    <dgm:cxn modelId="{DE58DE7F-D9AA-448A-A1A0-DE30284270C0}" type="presParOf" srcId="{83058A7F-C663-4B10-B177-03A5156BA5E5}" destId="{54BA73A4-FD67-404E-9C2C-4A126F0B7D12}" srcOrd="0" destOrd="0" presId="urn:microsoft.com/office/officeart/2005/8/layout/orgChart1"/>
    <dgm:cxn modelId="{70D0BC98-C960-41FA-97D5-BAFA8455162E}" type="presParOf" srcId="{83058A7F-C663-4B10-B177-03A5156BA5E5}" destId="{F0D70A60-AC3E-43CF-B0EE-80C739405AF6}" srcOrd="1" destOrd="0" presId="urn:microsoft.com/office/officeart/2005/8/layout/orgChart1"/>
    <dgm:cxn modelId="{F7A8C0D6-4273-4D6E-8809-CA18E50B228E}" type="presParOf" srcId="{F25EF3BD-D8FC-4B85-B616-154C0ECBC93C}" destId="{6791FC3B-2C9C-4568-AE6B-DB1AAD87B541}" srcOrd="1" destOrd="0" presId="urn:microsoft.com/office/officeart/2005/8/layout/orgChart1"/>
    <dgm:cxn modelId="{11C58D80-7D77-407F-8349-F64C744D468E}" type="presParOf" srcId="{F25EF3BD-D8FC-4B85-B616-154C0ECBC93C}" destId="{25825BC6-8B56-4E6B-A2C3-B9DDDCD579CC}" srcOrd="2" destOrd="0" presId="urn:microsoft.com/office/officeart/2005/8/layout/orgChart1"/>
    <dgm:cxn modelId="{F3F6796D-208A-4E7B-8408-22782FFE74F5}" type="presParOf" srcId="{0498211D-E81C-487E-BEB7-580D127A908E}" destId="{E01781EA-E9F4-4ABB-9514-964714F4E619}" srcOrd="2" destOrd="0" presId="urn:microsoft.com/office/officeart/2005/8/layout/orgChart1"/>
    <dgm:cxn modelId="{95240CD4-E058-4176-B5FE-136047C26909}" type="presParOf" srcId="{69E93045-06C0-4C24-BE6A-C4049D94B604}" destId="{0D1CC9F5-B38D-4B81-A0D5-D92162B6E2B9}" srcOrd="2" destOrd="0" presId="urn:microsoft.com/office/officeart/2005/8/layout/orgChart1"/>
    <dgm:cxn modelId="{1F5946F6-3A92-4070-BF61-7B9E0E447469}" type="presParOf" srcId="{69E93045-06C0-4C24-BE6A-C4049D94B604}" destId="{57C7676A-2C2C-4958-A425-12F1E1DBFB1E}" srcOrd="3" destOrd="0" presId="urn:microsoft.com/office/officeart/2005/8/layout/orgChart1"/>
    <dgm:cxn modelId="{F23D9DBA-2CF9-4AD0-A261-A9B5E44DCBD6}" type="presParOf" srcId="{57C7676A-2C2C-4958-A425-12F1E1DBFB1E}" destId="{E2761EC3-A72C-4EAC-B9C0-BB442A619FD5}" srcOrd="0" destOrd="0" presId="urn:microsoft.com/office/officeart/2005/8/layout/orgChart1"/>
    <dgm:cxn modelId="{94C74E16-EA99-47D3-BE1A-1FA1AE2A58B7}" type="presParOf" srcId="{E2761EC3-A72C-4EAC-B9C0-BB442A619FD5}" destId="{3AC99F5D-FEC2-435A-817C-EECCA4466110}" srcOrd="0" destOrd="0" presId="urn:microsoft.com/office/officeart/2005/8/layout/orgChart1"/>
    <dgm:cxn modelId="{E204245E-6BAB-4889-AB16-F82255CF441C}" type="presParOf" srcId="{E2761EC3-A72C-4EAC-B9C0-BB442A619FD5}" destId="{74B2E538-C010-408C-843D-973BBCE18952}" srcOrd="1" destOrd="0" presId="urn:microsoft.com/office/officeart/2005/8/layout/orgChart1"/>
    <dgm:cxn modelId="{7D6CD6D4-D88D-4CFD-9D60-83B957555AA9}" type="presParOf" srcId="{57C7676A-2C2C-4958-A425-12F1E1DBFB1E}" destId="{8482E3BA-3383-44AE-B6BF-5EE7B568D31B}" srcOrd="1" destOrd="0" presId="urn:microsoft.com/office/officeart/2005/8/layout/orgChart1"/>
    <dgm:cxn modelId="{78CEE6F6-B666-4C19-A469-60104BAED852}" type="presParOf" srcId="{8482E3BA-3383-44AE-B6BF-5EE7B568D31B}" destId="{52476549-9448-4207-8BE7-79E0EAACB397}" srcOrd="0" destOrd="0" presId="urn:microsoft.com/office/officeart/2005/8/layout/orgChart1"/>
    <dgm:cxn modelId="{D561908A-D3D3-4EA0-8C0A-74E86B715F75}" type="presParOf" srcId="{8482E3BA-3383-44AE-B6BF-5EE7B568D31B}" destId="{1D8BF695-6801-420D-B2D1-8129DD1F596E}" srcOrd="1" destOrd="0" presId="urn:microsoft.com/office/officeart/2005/8/layout/orgChart1"/>
    <dgm:cxn modelId="{0C9D0137-2B05-48F7-B252-79D84212B5EF}" type="presParOf" srcId="{1D8BF695-6801-420D-B2D1-8129DD1F596E}" destId="{0012BE69-DD9F-40CD-A1DD-5969B65985B5}" srcOrd="0" destOrd="0" presId="urn:microsoft.com/office/officeart/2005/8/layout/orgChart1"/>
    <dgm:cxn modelId="{03BBB0A4-0DD9-4C19-AABC-B8CACFD08629}" type="presParOf" srcId="{0012BE69-DD9F-40CD-A1DD-5969B65985B5}" destId="{BB114E84-9836-4AA9-A574-7FADD13002C2}" srcOrd="0" destOrd="0" presId="urn:microsoft.com/office/officeart/2005/8/layout/orgChart1"/>
    <dgm:cxn modelId="{E7D86884-EB4C-43A5-9443-57F01D1D4F0B}" type="presParOf" srcId="{0012BE69-DD9F-40CD-A1DD-5969B65985B5}" destId="{145ABCE0-D875-4521-9034-E76040926D3B}" srcOrd="1" destOrd="0" presId="urn:microsoft.com/office/officeart/2005/8/layout/orgChart1"/>
    <dgm:cxn modelId="{462A0282-AC62-491D-930B-33AA80212DC7}" type="presParOf" srcId="{1D8BF695-6801-420D-B2D1-8129DD1F596E}" destId="{A608A930-73F3-4A73-8BFF-89D90519A95C}" srcOrd="1" destOrd="0" presId="urn:microsoft.com/office/officeart/2005/8/layout/orgChart1"/>
    <dgm:cxn modelId="{B563AC82-DB7D-4002-BDE0-8021767A0FB5}" type="presParOf" srcId="{1D8BF695-6801-420D-B2D1-8129DD1F596E}" destId="{21E8D7D3-D499-4EF4-AE7A-FAEE39B34858}" srcOrd="2" destOrd="0" presId="urn:microsoft.com/office/officeart/2005/8/layout/orgChart1"/>
    <dgm:cxn modelId="{EBEBDE83-9EA0-48E2-888B-AE7766D653A2}" type="presParOf" srcId="{8482E3BA-3383-44AE-B6BF-5EE7B568D31B}" destId="{6BF7EAC2-4F6F-47B4-8A36-10018DFA5CBF}" srcOrd="2" destOrd="0" presId="urn:microsoft.com/office/officeart/2005/8/layout/orgChart1"/>
    <dgm:cxn modelId="{04FEDA8D-48EE-4856-8678-6D7935B75DAB}" type="presParOf" srcId="{8482E3BA-3383-44AE-B6BF-5EE7B568D31B}" destId="{DE804AAB-76E0-4C0D-B3D8-00ACC2388B76}" srcOrd="3" destOrd="0" presId="urn:microsoft.com/office/officeart/2005/8/layout/orgChart1"/>
    <dgm:cxn modelId="{B2973C4A-3DDE-45F0-ADF0-AEED3FEB2788}" type="presParOf" srcId="{DE804AAB-76E0-4C0D-B3D8-00ACC2388B76}" destId="{711253C8-EA82-4897-8F35-EAA60908AD17}" srcOrd="0" destOrd="0" presId="urn:microsoft.com/office/officeart/2005/8/layout/orgChart1"/>
    <dgm:cxn modelId="{2C23FA21-E0FB-4AF1-9B80-BAFB793A0726}" type="presParOf" srcId="{711253C8-EA82-4897-8F35-EAA60908AD17}" destId="{4B7CCFE7-C243-443B-AF91-3DAC22072794}" srcOrd="0" destOrd="0" presId="urn:microsoft.com/office/officeart/2005/8/layout/orgChart1"/>
    <dgm:cxn modelId="{E5B3687D-3659-4A03-AC8B-987AC1DF18A9}" type="presParOf" srcId="{711253C8-EA82-4897-8F35-EAA60908AD17}" destId="{7E3D794E-875E-4A4F-90E2-E9B3757AC946}" srcOrd="1" destOrd="0" presId="urn:microsoft.com/office/officeart/2005/8/layout/orgChart1"/>
    <dgm:cxn modelId="{E9B2E59D-E46C-4D35-A742-76AE18D8E077}" type="presParOf" srcId="{DE804AAB-76E0-4C0D-B3D8-00ACC2388B76}" destId="{850FE751-CF97-4982-B31E-93D0A8AE93C0}" srcOrd="1" destOrd="0" presId="urn:microsoft.com/office/officeart/2005/8/layout/orgChart1"/>
    <dgm:cxn modelId="{4839D760-DF30-4991-A493-DF20D3ED7DF7}" type="presParOf" srcId="{DE804AAB-76E0-4C0D-B3D8-00ACC2388B76}" destId="{E4D0352D-F622-4F35-8FD9-C9C3AF1CAF5A}" srcOrd="2" destOrd="0" presId="urn:microsoft.com/office/officeart/2005/8/layout/orgChart1"/>
    <dgm:cxn modelId="{907E1E81-8FC9-4FC7-AF70-7BF4B83D8629}" type="presParOf" srcId="{57C7676A-2C2C-4958-A425-12F1E1DBFB1E}" destId="{F72B98C4-8D11-4C7D-9CA3-F28811674958}" srcOrd="2" destOrd="0" presId="urn:microsoft.com/office/officeart/2005/8/layout/orgChart1"/>
    <dgm:cxn modelId="{52C36024-5EF5-42F8-A59C-81158DEB51A1}" type="presParOf" srcId="{3CCC8B45-60B8-4D1E-9EE8-54DE2B7DF560}" destId="{C8D0F201-2255-4358-9A93-927C8D76923A}" srcOrd="2" destOrd="0" presId="urn:microsoft.com/office/officeart/2005/8/layout/orgChart1"/>
    <dgm:cxn modelId="{DACAE42B-3093-4517-A4BC-F6EADEED75F3}" type="presParOf" srcId="{31AE1D1A-A080-4F53-9BA5-5DCFFC32E84F}" destId="{6F68BE02-BFCC-4716-B62F-1A12C1E635E9}" srcOrd="2" destOrd="0" presId="urn:microsoft.com/office/officeart/2005/8/layout/orgChart1"/>
    <dgm:cxn modelId="{67A5D686-C4C1-4114-AB23-AD01F590D269}" type="presParOf" srcId="{31AE1D1A-A080-4F53-9BA5-5DCFFC32E84F}" destId="{DBE7ED5C-250C-4A92-91FC-15A5F3600EDA}" srcOrd="3" destOrd="0" presId="urn:microsoft.com/office/officeart/2005/8/layout/orgChart1"/>
    <dgm:cxn modelId="{21B7D513-C172-4528-A24C-458B9663776E}" type="presParOf" srcId="{DBE7ED5C-250C-4A92-91FC-15A5F3600EDA}" destId="{C5F28AAA-F3BC-47F3-8C75-EBD24CC0106D}" srcOrd="0" destOrd="0" presId="urn:microsoft.com/office/officeart/2005/8/layout/orgChart1"/>
    <dgm:cxn modelId="{4ED29308-8729-45EA-956D-8E9159253919}" type="presParOf" srcId="{C5F28AAA-F3BC-47F3-8C75-EBD24CC0106D}" destId="{6E452FE2-8CAD-4EE8-AFA2-262970169651}" srcOrd="0" destOrd="0" presId="urn:microsoft.com/office/officeart/2005/8/layout/orgChart1"/>
    <dgm:cxn modelId="{5093965D-CBA0-4D4E-8E2B-F76D2EC05199}" type="presParOf" srcId="{C5F28AAA-F3BC-47F3-8C75-EBD24CC0106D}" destId="{E33BB750-AD0B-4EB8-B4F3-496F2EA50D77}" srcOrd="1" destOrd="0" presId="urn:microsoft.com/office/officeart/2005/8/layout/orgChart1"/>
    <dgm:cxn modelId="{A0D8D78C-CAD9-4341-8D31-0AD8656743C3}" type="presParOf" srcId="{DBE7ED5C-250C-4A92-91FC-15A5F3600EDA}" destId="{7825E9EC-157F-4ECC-B8D4-6F80C71F7486}" srcOrd="1" destOrd="0" presId="urn:microsoft.com/office/officeart/2005/8/layout/orgChart1"/>
    <dgm:cxn modelId="{59BCB938-056E-4B14-A541-E38A6CECFCF1}" type="presParOf" srcId="{7825E9EC-157F-4ECC-B8D4-6F80C71F7486}" destId="{CCE3FEEE-98EE-426A-8674-9FD376710B01}" srcOrd="0" destOrd="0" presId="urn:microsoft.com/office/officeart/2005/8/layout/orgChart1"/>
    <dgm:cxn modelId="{9CE04AEB-65F8-4656-A284-761FA9CE3D67}" type="presParOf" srcId="{7825E9EC-157F-4ECC-B8D4-6F80C71F7486}" destId="{2F02565C-C7CB-4C2F-BE49-EB6274EE069A}" srcOrd="1" destOrd="0" presId="urn:microsoft.com/office/officeart/2005/8/layout/orgChart1"/>
    <dgm:cxn modelId="{C556880C-4C85-4F3D-BD47-BC389E6764B7}" type="presParOf" srcId="{2F02565C-C7CB-4C2F-BE49-EB6274EE069A}" destId="{0760BBEE-EC00-4393-BFE1-7EA5F9315486}" srcOrd="0" destOrd="0" presId="urn:microsoft.com/office/officeart/2005/8/layout/orgChart1"/>
    <dgm:cxn modelId="{231523D0-81D7-40AE-A55A-9EEF6712CBD4}" type="presParOf" srcId="{0760BBEE-EC00-4393-BFE1-7EA5F9315486}" destId="{87F61648-0596-4E47-8094-35B514777266}" srcOrd="0" destOrd="0" presId="urn:microsoft.com/office/officeart/2005/8/layout/orgChart1"/>
    <dgm:cxn modelId="{672B9055-E68E-49FA-B629-53CD3752551F}" type="presParOf" srcId="{0760BBEE-EC00-4393-BFE1-7EA5F9315486}" destId="{1A93E2FB-F30B-43FB-9B81-4632F76D7642}" srcOrd="1" destOrd="0" presId="urn:microsoft.com/office/officeart/2005/8/layout/orgChart1"/>
    <dgm:cxn modelId="{BE089C2C-B6ED-4043-B4F3-F98F49159513}" type="presParOf" srcId="{2F02565C-C7CB-4C2F-BE49-EB6274EE069A}" destId="{C464D189-458C-45E4-9362-41A236EDDD1E}" srcOrd="1" destOrd="0" presId="urn:microsoft.com/office/officeart/2005/8/layout/orgChart1"/>
    <dgm:cxn modelId="{8FAF9F6B-A651-452A-8811-81C6BB2A37E6}" type="presParOf" srcId="{2F02565C-C7CB-4C2F-BE49-EB6274EE069A}" destId="{C46E3958-CB9D-4D09-846B-6174D4CF7658}" srcOrd="2" destOrd="0" presId="urn:microsoft.com/office/officeart/2005/8/layout/orgChart1"/>
    <dgm:cxn modelId="{765A00F7-32C8-40B1-AAC0-1C487E31B97E}" type="presParOf" srcId="{7825E9EC-157F-4ECC-B8D4-6F80C71F7486}" destId="{369917D6-02CD-464B-A105-467D1FA05403}" srcOrd="2" destOrd="0" presId="urn:microsoft.com/office/officeart/2005/8/layout/orgChart1"/>
    <dgm:cxn modelId="{A0DFBC99-D8B6-4B45-B74B-6159A4C3F1AA}" type="presParOf" srcId="{7825E9EC-157F-4ECC-B8D4-6F80C71F7486}" destId="{AE96271F-C16E-4770-B19E-A8B977112DB6}" srcOrd="3" destOrd="0" presId="urn:microsoft.com/office/officeart/2005/8/layout/orgChart1"/>
    <dgm:cxn modelId="{164B44E0-B105-472C-99B9-8DF46A8AB8CC}" type="presParOf" srcId="{AE96271F-C16E-4770-B19E-A8B977112DB6}" destId="{14846A9D-9139-4AF2-BE7F-3582E4597F23}" srcOrd="0" destOrd="0" presId="urn:microsoft.com/office/officeart/2005/8/layout/orgChart1"/>
    <dgm:cxn modelId="{AA2DC3BE-CBC0-45DF-B845-971D4409FDCB}" type="presParOf" srcId="{14846A9D-9139-4AF2-BE7F-3582E4597F23}" destId="{C853B562-C771-4686-8ABE-48C834EBECD3}" srcOrd="0" destOrd="0" presId="urn:microsoft.com/office/officeart/2005/8/layout/orgChart1"/>
    <dgm:cxn modelId="{BFF6CB7E-C6F8-45D4-A47E-43077B443066}" type="presParOf" srcId="{14846A9D-9139-4AF2-BE7F-3582E4597F23}" destId="{FD134CD6-2D86-4776-AE62-1579867C53C8}" srcOrd="1" destOrd="0" presId="urn:microsoft.com/office/officeart/2005/8/layout/orgChart1"/>
    <dgm:cxn modelId="{77B27809-A458-4DAE-9CC7-B2E6695A390E}" type="presParOf" srcId="{AE96271F-C16E-4770-B19E-A8B977112DB6}" destId="{9E68312B-4B26-4C80-9A7B-CC1CE0EFD78F}" srcOrd="1" destOrd="0" presId="urn:microsoft.com/office/officeart/2005/8/layout/orgChart1"/>
    <dgm:cxn modelId="{1C65484E-71B0-4192-936C-90C24A31FAEC}" type="presParOf" srcId="{AE96271F-C16E-4770-B19E-A8B977112DB6}" destId="{B3CE9976-21DF-41ED-B91D-460115FF8752}" srcOrd="2" destOrd="0" presId="urn:microsoft.com/office/officeart/2005/8/layout/orgChart1"/>
    <dgm:cxn modelId="{0CBA2B1B-F548-43DF-9F8A-1C9938165580}" type="presParOf" srcId="{7825E9EC-157F-4ECC-B8D4-6F80C71F7486}" destId="{B2CD1A22-0F19-4180-89AF-36A23F17E456}" srcOrd="4" destOrd="0" presId="urn:microsoft.com/office/officeart/2005/8/layout/orgChart1"/>
    <dgm:cxn modelId="{00CDD777-69D9-4F24-8858-647A485BAB43}" type="presParOf" srcId="{7825E9EC-157F-4ECC-B8D4-6F80C71F7486}" destId="{9EA8624F-1F64-461A-99C3-4F560FF50CF1}" srcOrd="5" destOrd="0" presId="urn:microsoft.com/office/officeart/2005/8/layout/orgChart1"/>
    <dgm:cxn modelId="{CBC6ABF6-400A-4532-B983-BC39528BD613}" type="presParOf" srcId="{9EA8624F-1F64-461A-99C3-4F560FF50CF1}" destId="{A4B58140-C11B-4FA4-9B93-0F93908FE504}" srcOrd="0" destOrd="0" presId="urn:microsoft.com/office/officeart/2005/8/layout/orgChart1"/>
    <dgm:cxn modelId="{6DB11FA0-001F-4BBC-B036-A16EF9F99684}" type="presParOf" srcId="{A4B58140-C11B-4FA4-9B93-0F93908FE504}" destId="{B4682F3E-39AE-4C1D-B90D-1ECAE603F5E2}" srcOrd="0" destOrd="0" presId="urn:microsoft.com/office/officeart/2005/8/layout/orgChart1"/>
    <dgm:cxn modelId="{095162A5-26B4-41C5-984C-92E23B60F476}" type="presParOf" srcId="{A4B58140-C11B-4FA4-9B93-0F93908FE504}" destId="{70FE96CA-A6A3-470B-BCF1-8DA451D0ABA3}" srcOrd="1" destOrd="0" presId="urn:microsoft.com/office/officeart/2005/8/layout/orgChart1"/>
    <dgm:cxn modelId="{E7861F30-1556-419D-BFD0-F56433CE03AC}" type="presParOf" srcId="{9EA8624F-1F64-461A-99C3-4F560FF50CF1}" destId="{BD9F443B-559E-48AC-AB29-AA113AE8D5FB}" srcOrd="1" destOrd="0" presId="urn:microsoft.com/office/officeart/2005/8/layout/orgChart1"/>
    <dgm:cxn modelId="{3B20693B-58F5-4A00-BCC7-D2C7B95462A8}" type="presParOf" srcId="{9EA8624F-1F64-461A-99C3-4F560FF50CF1}" destId="{BDC4BEF1-41A9-4F89-89E8-EEBCE3C56999}" srcOrd="2" destOrd="0" presId="urn:microsoft.com/office/officeart/2005/8/layout/orgChart1"/>
    <dgm:cxn modelId="{8DC03F99-9D36-40D2-B816-94D4915FD3AA}" type="presParOf" srcId="{DBE7ED5C-250C-4A92-91FC-15A5F3600EDA}" destId="{127D337E-38A8-4CC9-ACF3-1465B6C31CEC}" srcOrd="2" destOrd="0" presId="urn:microsoft.com/office/officeart/2005/8/layout/orgChart1"/>
    <dgm:cxn modelId="{47EA2857-365A-495C-86F1-47031F684EA5}" type="presParOf" srcId="{D2D1D29D-8486-4E44-8032-74CA529013B2}" destId="{1B1D43A3-6733-4FD9-9345-9400DCBA7B71}" srcOrd="2" destOrd="0" presId="urn:microsoft.com/office/officeart/2005/8/layout/orgChart1"/>
    <dgm:cxn modelId="{FE566916-15F0-4798-B67E-5F1BCC44E90E}" type="presParOf" srcId="{696CC70F-84FF-4448-9889-DF78C7471055}" destId="{98375F00-1BFC-4C3D-89A0-82E3ECB007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D1A22-0F19-4180-89AF-36A23F17E456}">
      <dsp:nvSpPr>
        <dsp:cNvPr id="0" name=""/>
        <dsp:cNvSpPr/>
      </dsp:nvSpPr>
      <dsp:spPr>
        <a:xfrm>
          <a:off x="8367959" y="2576348"/>
          <a:ext cx="159647" cy="2000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913"/>
              </a:lnTo>
              <a:lnTo>
                <a:pt x="159647" y="2000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917D6-02CD-464B-A105-467D1FA05403}">
      <dsp:nvSpPr>
        <dsp:cNvPr id="0" name=""/>
        <dsp:cNvSpPr/>
      </dsp:nvSpPr>
      <dsp:spPr>
        <a:xfrm>
          <a:off x="8367959" y="2576348"/>
          <a:ext cx="159647" cy="124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249"/>
              </a:lnTo>
              <a:lnTo>
                <a:pt x="159647" y="1245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3FEEE-98EE-426A-8674-9FD376710B01}">
      <dsp:nvSpPr>
        <dsp:cNvPr id="0" name=""/>
        <dsp:cNvSpPr/>
      </dsp:nvSpPr>
      <dsp:spPr>
        <a:xfrm>
          <a:off x="8367959" y="2576348"/>
          <a:ext cx="159647" cy="489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85"/>
              </a:lnTo>
              <a:lnTo>
                <a:pt x="159647" y="489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8BE02-BFCC-4716-B62F-1A12C1E635E9}">
      <dsp:nvSpPr>
        <dsp:cNvPr id="0" name=""/>
        <dsp:cNvSpPr/>
      </dsp:nvSpPr>
      <dsp:spPr>
        <a:xfrm>
          <a:off x="7827819" y="1820684"/>
          <a:ext cx="965866" cy="223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53"/>
              </a:lnTo>
              <a:lnTo>
                <a:pt x="965866" y="111753"/>
              </a:lnTo>
              <a:lnTo>
                <a:pt x="965866" y="2235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7EAC2-4F6F-47B4-8A36-10018DFA5CBF}">
      <dsp:nvSpPr>
        <dsp:cNvPr id="0" name=""/>
        <dsp:cNvSpPr/>
      </dsp:nvSpPr>
      <dsp:spPr>
        <a:xfrm>
          <a:off x="7080137" y="3332013"/>
          <a:ext cx="159647" cy="124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249"/>
              </a:lnTo>
              <a:lnTo>
                <a:pt x="159647" y="1245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76549-9448-4207-8BE7-79E0EAACB397}">
      <dsp:nvSpPr>
        <dsp:cNvPr id="0" name=""/>
        <dsp:cNvSpPr/>
      </dsp:nvSpPr>
      <dsp:spPr>
        <a:xfrm>
          <a:off x="7080137" y="3332013"/>
          <a:ext cx="159647" cy="489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85"/>
              </a:lnTo>
              <a:lnTo>
                <a:pt x="159647" y="489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CC9F5-B38D-4B81-A0D5-D92162B6E2B9}">
      <dsp:nvSpPr>
        <dsp:cNvPr id="0" name=""/>
        <dsp:cNvSpPr/>
      </dsp:nvSpPr>
      <dsp:spPr>
        <a:xfrm>
          <a:off x="6861952" y="2576348"/>
          <a:ext cx="643911" cy="223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53"/>
              </a:lnTo>
              <a:lnTo>
                <a:pt x="643911" y="111753"/>
              </a:lnTo>
              <a:lnTo>
                <a:pt x="643911" y="2235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FB09A-D157-46E2-BDEF-3017436FC39A}">
      <dsp:nvSpPr>
        <dsp:cNvPr id="0" name=""/>
        <dsp:cNvSpPr/>
      </dsp:nvSpPr>
      <dsp:spPr>
        <a:xfrm>
          <a:off x="5792315" y="3332013"/>
          <a:ext cx="159647" cy="489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85"/>
              </a:lnTo>
              <a:lnTo>
                <a:pt x="159647" y="489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C7732-8194-450D-AA69-27DCEB9DE7BB}">
      <dsp:nvSpPr>
        <dsp:cNvPr id="0" name=""/>
        <dsp:cNvSpPr/>
      </dsp:nvSpPr>
      <dsp:spPr>
        <a:xfrm>
          <a:off x="6218041" y="2576348"/>
          <a:ext cx="643911" cy="223506"/>
        </a:xfrm>
        <a:custGeom>
          <a:avLst/>
          <a:gdLst/>
          <a:ahLst/>
          <a:cxnLst/>
          <a:rect l="0" t="0" r="0" b="0"/>
          <a:pathLst>
            <a:path>
              <a:moveTo>
                <a:pt x="643911" y="0"/>
              </a:moveTo>
              <a:lnTo>
                <a:pt x="643911" y="111753"/>
              </a:lnTo>
              <a:lnTo>
                <a:pt x="0" y="111753"/>
              </a:lnTo>
              <a:lnTo>
                <a:pt x="0" y="2235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2AD3A-5891-4C23-A513-56AAC0DB98E2}">
      <dsp:nvSpPr>
        <dsp:cNvPr id="0" name=""/>
        <dsp:cNvSpPr/>
      </dsp:nvSpPr>
      <dsp:spPr>
        <a:xfrm>
          <a:off x="6861952" y="1820684"/>
          <a:ext cx="965866" cy="223506"/>
        </a:xfrm>
        <a:custGeom>
          <a:avLst/>
          <a:gdLst/>
          <a:ahLst/>
          <a:cxnLst/>
          <a:rect l="0" t="0" r="0" b="0"/>
          <a:pathLst>
            <a:path>
              <a:moveTo>
                <a:pt x="965866" y="0"/>
              </a:moveTo>
              <a:lnTo>
                <a:pt x="965866" y="111753"/>
              </a:lnTo>
              <a:lnTo>
                <a:pt x="0" y="111753"/>
              </a:lnTo>
              <a:lnTo>
                <a:pt x="0" y="2235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B3772-E12E-4F2A-A145-424044ADD049}">
      <dsp:nvSpPr>
        <dsp:cNvPr id="0" name=""/>
        <dsp:cNvSpPr/>
      </dsp:nvSpPr>
      <dsp:spPr>
        <a:xfrm>
          <a:off x="5213593" y="1065020"/>
          <a:ext cx="2614225" cy="223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53"/>
              </a:lnTo>
              <a:lnTo>
                <a:pt x="2614225" y="111753"/>
              </a:lnTo>
              <a:lnTo>
                <a:pt x="2614225" y="223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DB361-A3E5-42D9-812D-92A6189C57AF}">
      <dsp:nvSpPr>
        <dsp:cNvPr id="0" name=""/>
        <dsp:cNvSpPr/>
      </dsp:nvSpPr>
      <dsp:spPr>
        <a:xfrm>
          <a:off x="4238414" y="2576348"/>
          <a:ext cx="159647" cy="2000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913"/>
              </a:lnTo>
              <a:lnTo>
                <a:pt x="159647" y="2000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63FDF-4C3A-418A-A5A0-9C808834DF0D}">
      <dsp:nvSpPr>
        <dsp:cNvPr id="0" name=""/>
        <dsp:cNvSpPr/>
      </dsp:nvSpPr>
      <dsp:spPr>
        <a:xfrm>
          <a:off x="4238414" y="2576348"/>
          <a:ext cx="159647" cy="124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249"/>
              </a:lnTo>
              <a:lnTo>
                <a:pt x="159647" y="1245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A707D-ABB1-4575-A7A5-8F20DD1ACF0B}">
      <dsp:nvSpPr>
        <dsp:cNvPr id="0" name=""/>
        <dsp:cNvSpPr/>
      </dsp:nvSpPr>
      <dsp:spPr>
        <a:xfrm>
          <a:off x="4238414" y="2576348"/>
          <a:ext cx="159647" cy="489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85"/>
              </a:lnTo>
              <a:lnTo>
                <a:pt x="159647" y="489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1F3DF-675A-41CE-838C-A1A04C2A798D}">
      <dsp:nvSpPr>
        <dsp:cNvPr id="0" name=""/>
        <dsp:cNvSpPr/>
      </dsp:nvSpPr>
      <dsp:spPr>
        <a:xfrm>
          <a:off x="2599367" y="1820684"/>
          <a:ext cx="2064772" cy="223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53"/>
              </a:lnTo>
              <a:lnTo>
                <a:pt x="2064772" y="111753"/>
              </a:lnTo>
              <a:lnTo>
                <a:pt x="2064772" y="2235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889FE-D2AB-47CF-9612-94333037A9E7}">
      <dsp:nvSpPr>
        <dsp:cNvPr id="0" name=""/>
        <dsp:cNvSpPr/>
      </dsp:nvSpPr>
      <dsp:spPr>
        <a:xfrm>
          <a:off x="2950592" y="3332013"/>
          <a:ext cx="159647" cy="124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249"/>
              </a:lnTo>
              <a:lnTo>
                <a:pt x="159647" y="12452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56AE5-4A0E-4AA2-B493-A318BBB1C108}">
      <dsp:nvSpPr>
        <dsp:cNvPr id="0" name=""/>
        <dsp:cNvSpPr/>
      </dsp:nvSpPr>
      <dsp:spPr>
        <a:xfrm>
          <a:off x="2950592" y="3332013"/>
          <a:ext cx="159647" cy="489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85"/>
              </a:lnTo>
              <a:lnTo>
                <a:pt x="159647" y="489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374C6-4E5A-4651-B60A-BE03293BBFF1}">
      <dsp:nvSpPr>
        <dsp:cNvPr id="0" name=""/>
        <dsp:cNvSpPr/>
      </dsp:nvSpPr>
      <dsp:spPr>
        <a:xfrm>
          <a:off x="2732407" y="2576348"/>
          <a:ext cx="643911" cy="223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53"/>
              </a:lnTo>
              <a:lnTo>
                <a:pt x="643911" y="111753"/>
              </a:lnTo>
              <a:lnTo>
                <a:pt x="643911" y="2235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2B34C-7905-4100-B53A-FCA0217141AC}">
      <dsp:nvSpPr>
        <dsp:cNvPr id="0" name=""/>
        <dsp:cNvSpPr/>
      </dsp:nvSpPr>
      <dsp:spPr>
        <a:xfrm>
          <a:off x="1662770" y="3332013"/>
          <a:ext cx="159647" cy="489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85"/>
              </a:lnTo>
              <a:lnTo>
                <a:pt x="159647" y="489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C280E-9627-4B47-A60B-4CF15746F0B1}">
      <dsp:nvSpPr>
        <dsp:cNvPr id="0" name=""/>
        <dsp:cNvSpPr/>
      </dsp:nvSpPr>
      <dsp:spPr>
        <a:xfrm>
          <a:off x="2088496" y="2576348"/>
          <a:ext cx="643911" cy="223506"/>
        </a:xfrm>
        <a:custGeom>
          <a:avLst/>
          <a:gdLst/>
          <a:ahLst/>
          <a:cxnLst/>
          <a:rect l="0" t="0" r="0" b="0"/>
          <a:pathLst>
            <a:path>
              <a:moveTo>
                <a:pt x="643911" y="0"/>
              </a:moveTo>
              <a:lnTo>
                <a:pt x="643911" y="111753"/>
              </a:lnTo>
              <a:lnTo>
                <a:pt x="0" y="111753"/>
              </a:lnTo>
              <a:lnTo>
                <a:pt x="0" y="2235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EFAE2-52FF-4D23-A0E5-C06D1B296841}">
      <dsp:nvSpPr>
        <dsp:cNvPr id="0" name=""/>
        <dsp:cNvSpPr/>
      </dsp:nvSpPr>
      <dsp:spPr>
        <a:xfrm>
          <a:off x="2599367" y="1820684"/>
          <a:ext cx="133039" cy="223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53"/>
              </a:lnTo>
              <a:lnTo>
                <a:pt x="133039" y="111753"/>
              </a:lnTo>
              <a:lnTo>
                <a:pt x="133039" y="2235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A2428-4FDB-416F-A86D-2E3C79DDE004}">
      <dsp:nvSpPr>
        <dsp:cNvPr id="0" name=""/>
        <dsp:cNvSpPr/>
      </dsp:nvSpPr>
      <dsp:spPr>
        <a:xfrm>
          <a:off x="108869" y="2576348"/>
          <a:ext cx="159647" cy="489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85"/>
              </a:lnTo>
              <a:lnTo>
                <a:pt x="159647" y="4895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FBE68-7D4C-42B1-8E1B-6BFF631C556A}">
      <dsp:nvSpPr>
        <dsp:cNvPr id="0" name=""/>
        <dsp:cNvSpPr/>
      </dsp:nvSpPr>
      <dsp:spPr>
        <a:xfrm>
          <a:off x="534595" y="1820684"/>
          <a:ext cx="2064772" cy="223506"/>
        </a:xfrm>
        <a:custGeom>
          <a:avLst/>
          <a:gdLst/>
          <a:ahLst/>
          <a:cxnLst/>
          <a:rect l="0" t="0" r="0" b="0"/>
          <a:pathLst>
            <a:path>
              <a:moveTo>
                <a:pt x="2064772" y="0"/>
              </a:moveTo>
              <a:lnTo>
                <a:pt x="2064772" y="111753"/>
              </a:lnTo>
              <a:lnTo>
                <a:pt x="0" y="111753"/>
              </a:lnTo>
              <a:lnTo>
                <a:pt x="0" y="2235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68CA6-444A-49ED-968E-7286940FF0C2}">
      <dsp:nvSpPr>
        <dsp:cNvPr id="0" name=""/>
        <dsp:cNvSpPr/>
      </dsp:nvSpPr>
      <dsp:spPr>
        <a:xfrm>
          <a:off x="2599367" y="1065020"/>
          <a:ext cx="2614225" cy="223506"/>
        </a:xfrm>
        <a:custGeom>
          <a:avLst/>
          <a:gdLst/>
          <a:ahLst/>
          <a:cxnLst/>
          <a:rect l="0" t="0" r="0" b="0"/>
          <a:pathLst>
            <a:path>
              <a:moveTo>
                <a:pt x="2614225" y="0"/>
              </a:moveTo>
              <a:lnTo>
                <a:pt x="2614225" y="111753"/>
              </a:lnTo>
              <a:lnTo>
                <a:pt x="0" y="111753"/>
              </a:lnTo>
              <a:lnTo>
                <a:pt x="0" y="223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1BD67-A290-4B32-94C6-6CE5BE2AF63A}">
      <dsp:nvSpPr>
        <dsp:cNvPr id="0" name=""/>
        <dsp:cNvSpPr/>
      </dsp:nvSpPr>
      <dsp:spPr>
        <a:xfrm>
          <a:off x="4249467" y="532862"/>
          <a:ext cx="1928252" cy="532157"/>
        </a:xfrm>
        <a:prstGeom prst="rect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cap="small" baseline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Portfolio</a:t>
          </a:r>
        </a:p>
      </dsp:txBody>
      <dsp:txXfrm>
        <a:off x="4249467" y="532862"/>
        <a:ext cx="1928252" cy="532157"/>
      </dsp:txXfrm>
    </dsp:sp>
    <dsp:sp modelId="{CAC154C2-ED3B-4B17-80C2-DC71E75BA371}">
      <dsp:nvSpPr>
        <dsp:cNvPr id="0" name=""/>
        <dsp:cNvSpPr/>
      </dsp:nvSpPr>
      <dsp:spPr>
        <a:xfrm>
          <a:off x="2067210" y="1288526"/>
          <a:ext cx="1064315" cy="532157"/>
        </a:xfrm>
        <a:prstGeom prst="rect">
          <a:avLst/>
        </a:prstGeom>
        <a:solidFill>
          <a:srgbClr val="00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small" baseline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Domestic</a:t>
          </a:r>
        </a:p>
      </dsp:txBody>
      <dsp:txXfrm>
        <a:off x="2067210" y="1288526"/>
        <a:ext cx="1064315" cy="532157"/>
      </dsp:txXfrm>
    </dsp:sp>
    <dsp:sp modelId="{E81F715E-6784-42BD-B344-62BCE979D917}">
      <dsp:nvSpPr>
        <dsp:cNvPr id="0" name=""/>
        <dsp:cNvSpPr/>
      </dsp:nvSpPr>
      <dsp:spPr>
        <a:xfrm>
          <a:off x="2437" y="2044190"/>
          <a:ext cx="1064315" cy="532157"/>
        </a:xfrm>
        <a:prstGeom prst="rect">
          <a:avLst/>
        </a:prstGeom>
        <a:solidFill>
          <a:srgbClr val="8235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Cash</a:t>
          </a:r>
        </a:p>
      </dsp:txBody>
      <dsp:txXfrm>
        <a:off x="2437" y="2044190"/>
        <a:ext cx="1064315" cy="532157"/>
      </dsp:txXfrm>
    </dsp:sp>
    <dsp:sp modelId="{FE713679-5C01-48B5-8505-5FF6933EA7AA}">
      <dsp:nvSpPr>
        <dsp:cNvPr id="0" name=""/>
        <dsp:cNvSpPr/>
      </dsp:nvSpPr>
      <dsp:spPr>
        <a:xfrm>
          <a:off x="268516" y="2799855"/>
          <a:ext cx="1064315" cy="53215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T-Bills</a:t>
          </a:r>
        </a:p>
      </dsp:txBody>
      <dsp:txXfrm>
        <a:off x="268516" y="2799855"/>
        <a:ext cx="1064315" cy="532157"/>
      </dsp:txXfrm>
    </dsp:sp>
    <dsp:sp modelId="{03EF275B-6F19-4BAC-9229-207A0C0C5368}">
      <dsp:nvSpPr>
        <dsp:cNvPr id="0" name=""/>
        <dsp:cNvSpPr/>
      </dsp:nvSpPr>
      <dsp:spPr>
        <a:xfrm>
          <a:off x="2200249" y="2044190"/>
          <a:ext cx="1064315" cy="532157"/>
        </a:xfrm>
        <a:prstGeom prst="rect">
          <a:avLst/>
        </a:prstGeom>
        <a:solidFill>
          <a:srgbClr val="8235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Fixed Income</a:t>
          </a:r>
        </a:p>
      </dsp:txBody>
      <dsp:txXfrm>
        <a:off x="2200249" y="2044190"/>
        <a:ext cx="1064315" cy="532157"/>
      </dsp:txXfrm>
    </dsp:sp>
    <dsp:sp modelId="{6AACCC35-11D2-454F-8671-7214042DA0ED}">
      <dsp:nvSpPr>
        <dsp:cNvPr id="0" name=""/>
        <dsp:cNvSpPr/>
      </dsp:nvSpPr>
      <dsp:spPr>
        <a:xfrm>
          <a:off x="1556338" y="2799855"/>
          <a:ext cx="1064315" cy="532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Government</a:t>
          </a:r>
        </a:p>
      </dsp:txBody>
      <dsp:txXfrm>
        <a:off x="1556338" y="2799855"/>
        <a:ext cx="1064315" cy="532157"/>
      </dsp:txXfrm>
    </dsp:sp>
    <dsp:sp modelId="{29A8ECD1-A9B2-4F79-B914-1D05D5DE9CE4}">
      <dsp:nvSpPr>
        <dsp:cNvPr id="0" name=""/>
        <dsp:cNvSpPr/>
      </dsp:nvSpPr>
      <dsp:spPr>
        <a:xfrm>
          <a:off x="1822417" y="3555519"/>
          <a:ext cx="1064315" cy="53215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T-Bonds</a:t>
          </a:r>
        </a:p>
      </dsp:txBody>
      <dsp:txXfrm>
        <a:off x="1822417" y="3555519"/>
        <a:ext cx="1064315" cy="532157"/>
      </dsp:txXfrm>
    </dsp:sp>
    <dsp:sp modelId="{A0152284-C3F3-4FD8-9C7D-2DEAA5AD9094}">
      <dsp:nvSpPr>
        <dsp:cNvPr id="0" name=""/>
        <dsp:cNvSpPr/>
      </dsp:nvSpPr>
      <dsp:spPr>
        <a:xfrm>
          <a:off x="2844160" y="2799855"/>
          <a:ext cx="1064315" cy="532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Corporate</a:t>
          </a:r>
        </a:p>
      </dsp:txBody>
      <dsp:txXfrm>
        <a:off x="2844160" y="2799855"/>
        <a:ext cx="1064315" cy="532157"/>
      </dsp:txXfrm>
    </dsp:sp>
    <dsp:sp modelId="{661061E2-C371-4770-B751-C4858D80A528}">
      <dsp:nvSpPr>
        <dsp:cNvPr id="0" name=""/>
        <dsp:cNvSpPr/>
      </dsp:nvSpPr>
      <dsp:spPr>
        <a:xfrm>
          <a:off x="3110239" y="3555519"/>
          <a:ext cx="1064315" cy="53215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Disney</a:t>
          </a:r>
        </a:p>
      </dsp:txBody>
      <dsp:txXfrm>
        <a:off x="3110239" y="3555519"/>
        <a:ext cx="1064315" cy="532157"/>
      </dsp:txXfrm>
    </dsp:sp>
    <dsp:sp modelId="{AA7FC46A-7948-44BE-81DA-5C7D06EBE95A}">
      <dsp:nvSpPr>
        <dsp:cNvPr id="0" name=""/>
        <dsp:cNvSpPr/>
      </dsp:nvSpPr>
      <dsp:spPr>
        <a:xfrm>
          <a:off x="3110239" y="4311183"/>
          <a:ext cx="1064315" cy="53215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Apple</a:t>
          </a:r>
        </a:p>
      </dsp:txBody>
      <dsp:txXfrm>
        <a:off x="3110239" y="4311183"/>
        <a:ext cx="1064315" cy="532157"/>
      </dsp:txXfrm>
    </dsp:sp>
    <dsp:sp modelId="{C7C891AE-F672-4175-B1DB-0B649AEE9072}">
      <dsp:nvSpPr>
        <dsp:cNvPr id="0" name=""/>
        <dsp:cNvSpPr/>
      </dsp:nvSpPr>
      <dsp:spPr>
        <a:xfrm>
          <a:off x="4131982" y="2044190"/>
          <a:ext cx="1064315" cy="532157"/>
        </a:xfrm>
        <a:prstGeom prst="rect">
          <a:avLst/>
        </a:prstGeom>
        <a:solidFill>
          <a:srgbClr val="8235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Stocks</a:t>
          </a:r>
        </a:p>
      </dsp:txBody>
      <dsp:txXfrm>
        <a:off x="4131982" y="2044190"/>
        <a:ext cx="1064315" cy="532157"/>
      </dsp:txXfrm>
    </dsp:sp>
    <dsp:sp modelId="{FD13D1B7-865F-4483-98C1-698C08CB66A1}">
      <dsp:nvSpPr>
        <dsp:cNvPr id="0" name=""/>
        <dsp:cNvSpPr/>
      </dsp:nvSpPr>
      <dsp:spPr>
        <a:xfrm>
          <a:off x="4398061" y="2799855"/>
          <a:ext cx="1064315" cy="532157"/>
        </a:xfrm>
        <a:prstGeom prst="rect">
          <a:avLst/>
        </a:prstGeom>
        <a:solidFill>
          <a:srgbClr val="E7E6E6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Walmart</a:t>
          </a:r>
        </a:p>
      </dsp:txBody>
      <dsp:txXfrm>
        <a:off x="4398061" y="2799855"/>
        <a:ext cx="1064315" cy="532157"/>
      </dsp:txXfrm>
    </dsp:sp>
    <dsp:sp modelId="{470C5605-9119-4D98-B1B7-45ED5E82CAA5}">
      <dsp:nvSpPr>
        <dsp:cNvPr id="0" name=""/>
        <dsp:cNvSpPr/>
      </dsp:nvSpPr>
      <dsp:spPr>
        <a:xfrm>
          <a:off x="4398061" y="3555519"/>
          <a:ext cx="1064315" cy="53215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Amazon</a:t>
          </a:r>
        </a:p>
      </dsp:txBody>
      <dsp:txXfrm>
        <a:off x="4398061" y="3555519"/>
        <a:ext cx="1064315" cy="532157"/>
      </dsp:txXfrm>
    </dsp:sp>
    <dsp:sp modelId="{79ACF5F3-3EAB-4958-B639-EC057851779A}">
      <dsp:nvSpPr>
        <dsp:cNvPr id="0" name=""/>
        <dsp:cNvSpPr/>
      </dsp:nvSpPr>
      <dsp:spPr>
        <a:xfrm>
          <a:off x="4398061" y="4311183"/>
          <a:ext cx="1064315" cy="53215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Kroger</a:t>
          </a:r>
        </a:p>
      </dsp:txBody>
      <dsp:txXfrm>
        <a:off x="4398061" y="4311183"/>
        <a:ext cx="1064315" cy="532157"/>
      </dsp:txXfrm>
    </dsp:sp>
    <dsp:sp modelId="{6A0D6413-36C5-40F4-97E8-000754C0BEF2}">
      <dsp:nvSpPr>
        <dsp:cNvPr id="0" name=""/>
        <dsp:cNvSpPr/>
      </dsp:nvSpPr>
      <dsp:spPr>
        <a:xfrm>
          <a:off x="7295661" y="1288526"/>
          <a:ext cx="1064315" cy="532157"/>
        </a:xfrm>
        <a:prstGeom prst="rect">
          <a:avLst/>
        </a:prstGeom>
        <a:solidFill>
          <a:srgbClr val="00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small" baseline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International</a:t>
          </a:r>
        </a:p>
      </dsp:txBody>
      <dsp:txXfrm>
        <a:off x="7295661" y="1288526"/>
        <a:ext cx="1064315" cy="532157"/>
      </dsp:txXfrm>
    </dsp:sp>
    <dsp:sp modelId="{9A169E4D-DC1D-473F-BA0B-EBC9D3FA938A}">
      <dsp:nvSpPr>
        <dsp:cNvPr id="0" name=""/>
        <dsp:cNvSpPr/>
      </dsp:nvSpPr>
      <dsp:spPr>
        <a:xfrm>
          <a:off x="6329794" y="2044190"/>
          <a:ext cx="1064315" cy="532157"/>
        </a:xfrm>
        <a:prstGeom prst="rect">
          <a:avLst/>
        </a:prstGeom>
        <a:solidFill>
          <a:srgbClr val="8235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Fixed Income</a:t>
          </a:r>
        </a:p>
      </dsp:txBody>
      <dsp:txXfrm>
        <a:off x="6329794" y="2044190"/>
        <a:ext cx="1064315" cy="532157"/>
      </dsp:txXfrm>
    </dsp:sp>
    <dsp:sp modelId="{9A204573-A958-4924-963B-3CD8658E458A}">
      <dsp:nvSpPr>
        <dsp:cNvPr id="0" name=""/>
        <dsp:cNvSpPr/>
      </dsp:nvSpPr>
      <dsp:spPr>
        <a:xfrm>
          <a:off x="5685883" y="2799855"/>
          <a:ext cx="1064315" cy="532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Government</a:t>
          </a:r>
        </a:p>
      </dsp:txBody>
      <dsp:txXfrm>
        <a:off x="5685883" y="2799855"/>
        <a:ext cx="1064315" cy="532157"/>
      </dsp:txXfrm>
    </dsp:sp>
    <dsp:sp modelId="{54BA73A4-FD67-404E-9C2C-4A126F0B7D12}">
      <dsp:nvSpPr>
        <dsp:cNvPr id="0" name=""/>
        <dsp:cNvSpPr/>
      </dsp:nvSpPr>
      <dsp:spPr>
        <a:xfrm>
          <a:off x="5951962" y="3555519"/>
          <a:ext cx="1064315" cy="53215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Japan 10 Year</a:t>
          </a:r>
        </a:p>
      </dsp:txBody>
      <dsp:txXfrm>
        <a:off x="5951962" y="3555519"/>
        <a:ext cx="1064315" cy="532157"/>
      </dsp:txXfrm>
    </dsp:sp>
    <dsp:sp modelId="{3AC99F5D-FEC2-435A-817C-EECCA4466110}">
      <dsp:nvSpPr>
        <dsp:cNvPr id="0" name=""/>
        <dsp:cNvSpPr/>
      </dsp:nvSpPr>
      <dsp:spPr>
        <a:xfrm>
          <a:off x="6973705" y="2799855"/>
          <a:ext cx="1064315" cy="532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Corporate</a:t>
          </a:r>
        </a:p>
      </dsp:txBody>
      <dsp:txXfrm>
        <a:off x="6973705" y="2799855"/>
        <a:ext cx="1064315" cy="532157"/>
      </dsp:txXfrm>
    </dsp:sp>
    <dsp:sp modelId="{BB114E84-9836-4AA9-A574-7FADD13002C2}">
      <dsp:nvSpPr>
        <dsp:cNvPr id="0" name=""/>
        <dsp:cNvSpPr/>
      </dsp:nvSpPr>
      <dsp:spPr>
        <a:xfrm>
          <a:off x="7239784" y="3555519"/>
          <a:ext cx="1064315" cy="53215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Tencent</a:t>
          </a:r>
        </a:p>
      </dsp:txBody>
      <dsp:txXfrm>
        <a:off x="7239784" y="3555519"/>
        <a:ext cx="1064315" cy="532157"/>
      </dsp:txXfrm>
    </dsp:sp>
    <dsp:sp modelId="{4B7CCFE7-C243-443B-AF91-3DAC22072794}">
      <dsp:nvSpPr>
        <dsp:cNvPr id="0" name=""/>
        <dsp:cNvSpPr/>
      </dsp:nvSpPr>
      <dsp:spPr>
        <a:xfrm>
          <a:off x="7239784" y="4311183"/>
          <a:ext cx="1064315" cy="53215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Samsung</a:t>
          </a:r>
        </a:p>
      </dsp:txBody>
      <dsp:txXfrm>
        <a:off x="7239784" y="4311183"/>
        <a:ext cx="1064315" cy="532157"/>
      </dsp:txXfrm>
    </dsp:sp>
    <dsp:sp modelId="{6E452FE2-8CAD-4EE8-AFA2-262970169651}">
      <dsp:nvSpPr>
        <dsp:cNvPr id="0" name=""/>
        <dsp:cNvSpPr/>
      </dsp:nvSpPr>
      <dsp:spPr>
        <a:xfrm>
          <a:off x="8261527" y="2044190"/>
          <a:ext cx="1064315" cy="532157"/>
        </a:xfrm>
        <a:prstGeom prst="rect">
          <a:avLst/>
        </a:prstGeom>
        <a:solidFill>
          <a:srgbClr val="8235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Stocks</a:t>
          </a:r>
        </a:p>
      </dsp:txBody>
      <dsp:txXfrm>
        <a:off x="8261527" y="2044190"/>
        <a:ext cx="1064315" cy="532157"/>
      </dsp:txXfrm>
    </dsp:sp>
    <dsp:sp modelId="{87F61648-0596-4E47-8094-35B514777266}">
      <dsp:nvSpPr>
        <dsp:cNvPr id="0" name=""/>
        <dsp:cNvSpPr/>
      </dsp:nvSpPr>
      <dsp:spPr>
        <a:xfrm>
          <a:off x="8527606" y="2799855"/>
          <a:ext cx="1064315" cy="53215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Alibaba</a:t>
          </a:r>
        </a:p>
      </dsp:txBody>
      <dsp:txXfrm>
        <a:off x="8527606" y="2799855"/>
        <a:ext cx="1064315" cy="532157"/>
      </dsp:txXfrm>
    </dsp:sp>
    <dsp:sp modelId="{C853B562-C771-4686-8ABE-48C834EBECD3}">
      <dsp:nvSpPr>
        <dsp:cNvPr id="0" name=""/>
        <dsp:cNvSpPr/>
      </dsp:nvSpPr>
      <dsp:spPr>
        <a:xfrm>
          <a:off x="8527606" y="3555519"/>
          <a:ext cx="1064315" cy="53215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Nestle</a:t>
          </a:r>
        </a:p>
      </dsp:txBody>
      <dsp:txXfrm>
        <a:off x="8527606" y="3555519"/>
        <a:ext cx="1064315" cy="532157"/>
      </dsp:txXfrm>
    </dsp:sp>
    <dsp:sp modelId="{B4682F3E-39AE-4C1D-B90D-1ECAE603F5E2}">
      <dsp:nvSpPr>
        <dsp:cNvPr id="0" name=""/>
        <dsp:cNvSpPr/>
      </dsp:nvSpPr>
      <dsp:spPr>
        <a:xfrm>
          <a:off x="8527606" y="4311183"/>
          <a:ext cx="1064315" cy="532157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Novartis</a:t>
          </a:r>
        </a:p>
      </dsp:txBody>
      <dsp:txXfrm>
        <a:off x="8527606" y="4311183"/>
        <a:ext cx="1064315" cy="532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E9F2D-F32B-49E9-A570-D26F41995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83E26-DDC3-429C-BF33-36550A602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D1F83-BD1B-4334-B382-74EFB33F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B2-268B-4C19-9071-AE799E0DC0FF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C2D61-6B02-4DB7-9D06-E5A55D0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2F61A-4F4E-4F81-9A29-A2996EEE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771-2AAA-4BE3-B433-4A96870051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0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A6B9-F3E3-4D6A-A70A-BD00F511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4E5F4-F861-40F0-815C-40A0D320D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9034-8A61-40AE-A4B7-CBC93316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B2-268B-4C19-9071-AE799E0DC0FF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E5592-CDAF-4351-8641-24B5BB3D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ED4B7-00D0-40A1-9568-2E07F561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771-2AAA-4BE3-B433-4A96870051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674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A2C5-9458-46C5-839C-C6134D79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24950-BA47-4E07-B822-1407B5CB8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28FCF-1386-499E-AC1D-4C8381C4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921A-C84E-44C4-B8F0-97CAFD9D6370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7C6BF-746D-4089-8DFB-F28525F0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30B15-94E9-4586-B184-24B99E78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11F-F616-49FA-BB00-64E3E77C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04464C-A514-4CBD-BB2E-A8C14BCF5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EE8F7-8167-41C2-9885-129B7E73F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C7913-385E-4298-AD2F-71B0A5BE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B2-268B-4C19-9071-AE799E0DC0FF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DE4F2-87D3-445C-9665-B8F8DBC3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B4A28-7EF1-412E-A740-18DA6008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771-2AAA-4BE3-B433-4A96870051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663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025E42-2891-474C-B6F2-803CB1273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AD79C-47A9-4AB4-8549-E5B452F68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D742D-E9BC-41CB-94F8-95F7C815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921A-C84E-44C4-B8F0-97CAFD9D6370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793C7-A14C-4579-AB8F-41B9D551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E92CB-B76B-4854-9C59-60291E08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11F-F616-49FA-BB00-64E3E77C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3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7BD5-0770-4881-BF12-B8D05BD41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C8DE8-D217-4A3E-88D3-C1D3FE1C8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36DD4-2E50-41CC-A92F-5CB7411B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921A-C84E-44C4-B8F0-97CAFD9D6370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C31ED-E635-4482-93BF-20B71B0B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7A80C-03EC-4323-BDDA-3DD43B6C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11F-F616-49FA-BB00-64E3E77C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D66C-3A3D-48F0-8A95-AF20056D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7BBA3-4483-4E95-98ED-C3075EE59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272E-3DD3-48D0-85A0-A12189A0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B2-268B-4C19-9071-AE799E0DC0FF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A78A4-B45D-40F0-A848-6FF4B3A8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35833-84E3-4D2B-91B1-B5C10B5E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771-2AAA-4BE3-B433-4A96870051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7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4343-4A4B-4481-9DB8-6BB83269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93788-E9C6-4F9E-B5B4-27C10818B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E1945-59CF-4256-B17A-6E1A4790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921A-C84E-44C4-B8F0-97CAFD9D6370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63732-CE22-4A35-BAF4-891E643F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BFA8F-732D-4814-A802-49A84AC7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11F-F616-49FA-BB00-64E3E77C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D42B-8678-46DE-8EEB-9A5D0F8C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4413E-FBB9-47F5-93AB-56FB58158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DAD9C-F7E9-4B19-AA93-8FFC108C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B2-268B-4C19-9071-AE799E0DC0FF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2C3F7-FA6E-4210-8803-D167DFB9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1C1FA-220D-4BBA-9491-78D70B2A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771-2AAA-4BE3-B433-4A96870051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71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2829-05DD-4062-99B8-A92478A1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203E8-6280-4DF2-9416-CA90382A9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30F55-5054-46EB-9115-A594D32A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921A-C84E-44C4-B8F0-97CAFD9D6370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ED2E6-3915-4868-9B9E-FA48E8A7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9DE6-285D-43FB-89A1-EA6F2E64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11F-F616-49FA-BB00-64E3E77C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8E20-63CF-471D-B153-093629E3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0100-0B73-433F-9F80-47AAE776A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204C3-9A94-420D-B96A-F26D51A79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0DDDF-E953-4889-A674-C083184C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B2-268B-4C19-9071-AE799E0DC0FF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3E671-71DF-487D-8EBF-99C29C79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AEB26-4ECF-482F-B5F8-5833F18B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771-2AAA-4BE3-B433-4A96870051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83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B25D-DF34-464C-9906-2C12E905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9EB46-5F8A-46FC-B459-9010B2E3C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C2DB6-9DE8-4A32-AFD3-6589B02BC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BA21D-8940-4F63-9B17-D6A3393E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921A-C84E-44C4-B8F0-97CAFD9D6370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6CDD4-CD2A-4A15-9C1E-8A7C0146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BA660-C5DD-41FA-B00F-301D0BFD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11F-F616-49FA-BB00-64E3E77C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4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572A-BBBF-41BD-8EBD-5BC70890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EDC07-2750-4B6A-BE5C-7552CC361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578AC-F20F-4AB7-A0C3-C7E6AA4F8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0BB10-61BC-46C2-AE15-B0FEC6D53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E01831-AC6F-4DCF-9441-A6F43C5C5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DE9CC5-7494-4C87-AFFF-C24474DD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B2-268B-4C19-9071-AE799E0DC0FF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4C5CE-DCC6-43C8-85BC-ECF73F87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3E8E9-892D-48EC-A08E-A1ED3C58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771-2AAA-4BE3-B433-4A96870051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981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F16-25F4-4F94-9B90-DEDEEF6D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3DB83-DD92-4B30-87A3-E731B7910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10FF-6D4C-47C2-9233-BDAC0ED29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DBFF4-A461-4989-A731-B4B781373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2F2B9-6950-484A-A31E-9FD1E8BA9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505F9-727B-4204-BB6A-B35EC8F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921A-C84E-44C4-B8F0-97CAFD9D6370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1CE9B-3CD6-4CB5-A757-64DDD313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85020-FD15-4613-8600-AEFECE09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11F-F616-49FA-BB00-64E3E77C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38A36-8661-43CF-8FFD-51E2ECB4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67185-23BC-4DA5-AAE0-513A4D87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B2-268B-4C19-9071-AE799E0DC0FF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16ADA-D127-4FFF-81D6-716DC1D9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5A56B-7744-4B42-8A1E-F00434612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771-2AAA-4BE3-B433-4A96870051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801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41E2-8CC5-4E6A-8EA4-801379C72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A922E-2CD1-4A7C-94E7-68CBBDC2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921A-C84E-44C4-B8F0-97CAFD9D6370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049A0-D561-40A4-BB7F-C6BE8D02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5E63-0D36-45CA-9EBD-FDA243F6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11F-F616-49FA-BB00-64E3E77C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296497-2E36-47F4-A79A-6915F8E4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B2-268B-4C19-9071-AE799E0DC0FF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0C206-312B-401F-BACB-2E97A6FE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A4041-4D36-459C-8BCA-53AFE980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771-2AAA-4BE3-B433-4A96870051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06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3B68A-CD2C-47A3-915A-3E6F86F2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921A-C84E-44C4-B8F0-97CAFD9D6370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3A577-8058-4B8C-B53C-07F49506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454ED-255D-4343-BF22-C05F362F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11F-F616-49FA-BB00-64E3E77C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2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3E21-FEA9-4AF1-8235-5B47F725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02E48-8B61-4EC2-A964-9EE151BF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A2756-73BE-4213-BF86-E217971BD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623B3-71D6-4BD2-A409-FAA00FDB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B2-268B-4C19-9071-AE799E0DC0FF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2D888-EC5A-4E22-BAFE-4C835070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C82FA-118A-45ED-B503-B8EECA93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771-2AAA-4BE3-B433-4A96870051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627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89D9-6C95-42C6-9463-2C0405BA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6D0BA-05D4-42D6-A8AD-373BB00D0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A264A-727D-4545-81BA-D055AAFA0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10871-8FFF-4DB7-951C-5DF6D5D8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921A-C84E-44C4-B8F0-97CAFD9D6370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A4A61-9180-452A-B9F2-47BFCF2B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15F08-C6E3-43E3-B612-97C859B8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11F-F616-49FA-BB00-64E3E77C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642B-65E0-46CC-AFA9-7585D912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2C51A-6B97-4B7A-BA02-558AD7CD0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5AEAA-58BD-4020-8BC3-A37AF3DA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12C36-8E32-47D1-82E6-C1254B2A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B2-268B-4C19-9071-AE799E0DC0FF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47B80-3713-4E8F-A3DD-DA9D52B7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67236-319F-47EE-A8DB-E79C75B7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2771-2AAA-4BE3-B433-4A96870051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5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7BD9-8FD6-4DF8-BA9A-EA7A320D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A99A7-FBA9-4E49-A2E7-4D7B9FDD1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59F71-E750-4DE2-BB28-6575C028C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47AD1-8597-4CAB-B92C-174A7119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921A-C84E-44C4-B8F0-97CAFD9D6370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8A6F6-36CB-4CE2-9848-13EA7844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C6561-CA9E-49A6-9FED-EE893796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11F-F616-49FA-BB00-64E3E77C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3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E816C-5799-4A87-95E5-F0B42E51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EA295-0769-4077-926E-581B824AD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E937E-49DB-40B1-8E61-6DE1E3F68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C08B2-268B-4C19-9071-AE799E0DC0FF}" type="datetimeFigureOut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C96C8-BA55-460D-918A-E0072CCA8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F75FF-E1E7-4D97-AF43-722756737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2771-2AAA-4BE3-B433-4A96870051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0F223-7FB1-4AFF-AC99-49297C27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51405-2852-471E-ADA4-E7326361D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F1DF-F50D-49EF-8ECF-34A33C390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921A-C84E-44C4-B8F0-97CAFD9D6370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95D0C-7C73-421A-8581-D09A49B8F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00F23-ECFA-40A4-B95D-F14F151F4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D11F-F616-49FA-BB00-64E3E77C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5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07th-congress/house-bill/3763" TargetMode="External"/><Relationship Id="rId2" Type="http://schemas.openxmlformats.org/officeDocument/2006/relationships/hyperlink" Target="https://www.wsj.com/articles/wirecard-bankruptcy-scandal-missing-$2billion-11593703379?mod=searchresults&amp;page=1&amp;pos=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ec.gov/litigation/complaints/comp17829.htm" TargetMode="External"/><Relationship Id="rId4" Type="http://schemas.openxmlformats.org/officeDocument/2006/relationships/hyperlink" Target="https://www.sec.gov/litigation/complaints/comp18776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1.png"/><Relationship Id="rId18" Type="http://schemas.openxmlformats.org/officeDocument/2006/relationships/slide" Target="slide21.xml"/><Relationship Id="rId3" Type="http://schemas.openxmlformats.org/officeDocument/2006/relationships/slide" Target="slide310.xml"/><Relationship Id="rId21" Type="http://schemas.openxmlformats.org/officeDocument/2006/relationships/slide" Target="slide24.xml"/><Relationship Id="rId7" Type="http://schemas.openxmlformats.org/officeDocument/2006/relationships/image" Target="../media/image41.png"/><Relationship Id="rId12" Type="http://schemas.openxmlformats.org/officeDocument/2006/relationships/slide" Target="slide180.xml"/><Relationship Id="rId17" Type="http://schemas.openxmlformats.org/officeDocument/2006/relationships/image" Target="../media/image8.png"/><Relationship Id="rId25" Type="http://schemas.openxmlformats.org/officeDocument/2006/relationships/image" Target="../media/image100.png"/><Relationship Id="rId2" Type="http://schemas.openxmlformats.org/officeDocument/2006/relationships/image" Target="../media/image3.png"/><Relationship Id="rId16" Type="http://schemas.openxmlformats.org/officeDocument/2006/relationships/image" Target="../media/image70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00.xml"/><Relationship Id="rId11" Type="http://schemas.openxmlformats.org/officeDocument/2006/relationships/image" Target="../media/image6.png"/><Relationship Id="rId24" Type="http://schemas.openxmlformats.org/officeDocument/2006/relationships/slide" Target="slide28.xml"/><Relationship Id="rId5" Type="http://schemas.openxmlformats.org/officeDocument/2006/relationships/image" Target="../media/image4.png"/><Relationship Id="rId15" Type="http://schemas.openxmlformats.org/officeDocument/2006/relationships/slide" Target="slide270.xml"/><Relationship Id="rId23" Type="http://schemas.openxmlformats.org/officeDocument/2006/relationships/image" Target="../media/image10.png"/><Relationship Id="rId10" Type="http://schemas.openxmlformats.org/officeDocument/2006/relationships/image" Target="../media/image51.png"/><Relationship Id="rId19" Type="http://schemas.openxmlformats.org/officeDocument/2006/relationships/image" Target="../media/image80.png"/><Relationship Id="rId4" Type="http://schemas.openxmlformats.org/officeDocument/2006/relationships/image" Target="../media/image35.png"/><Relationship Id="rId9" Type="http://schemas.openxmlformats.org/officeDocument/2006/relationships/slide" Target="slide100.xml"/><Relationship Id="rId14" Type="http://schemas.openxmlformats.org/officeDocument/2006/relationships/image" Target="../media/image7.png"/><Relationship Id="rId22" Type="http://schemas.openxmlformats.org/officeDocument/2006/relationships/image" Target="../media/image9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josephfarizo.com/files/FIN366Investments/1-InvestorQuestionnaire.xls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50C03DD0-F3DF-4390-AB8F-929C1193627E}"/>
              </a:ext>
            </a:extLst>
          </p:cNvPr>
          <p:cNvGrpSpPr/>
          <p:nvPr/>
        </p:nvGrpSpPr>
        <p:grpSpPr>
          <a:xfrm>
            <a:off x="0" y="0"/>
            <a:ext cx="12212638" cy="6867525"/>
            <a:chOff x="0" y="0"/>
            <a:chExt cx="12212638" cy="6867525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A401CFF-F9D5-44EE-80E6-D99ADD2B7E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ABAB137-9299-451C-8558-B423516A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12203113" cy="6858000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8C69930-37FA-4D60-B740-9B487744A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8688" y="2244725"/>
              <a:ext cx="3663950" cy="4621213"/>
            </a:xfrm>
            <a:custGeom>
              <a:avLst/>
              <a:gdLst>
                <a:gd name="T0" fmla="*/ 3842 w 3842"/>
                <a:gd name="T1" fmla="*/ 4844 h 4844"/>
                <a:gd name="T2" fmla="*/ 3842 w 3842"/>
                <a:gd name="T3" fmla="*/ 4844 h 4844"/>
                <a:gd name="T4" fmla="*/ 3832 w 3842"/>
                <a:gd name="T5" fmla="*/ 0 h 4844"/>
                <a:gd name="T6" fmla="*/ 0 w 3842"/>
                <a:gd name="T7" fmla="*/ 4844 h 4844"/>
                <a:gd name="T8" fmla="*/ 3842 w 3842"/>
                <a:gd name="T9" fmla="*/ 4844 h 4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2" h="4844">
                  <a:moveTo>
                    <a:pt x="3842" y="4844"/>
                  </a:moveTo>
                  <a:lnTo>
                    <a:pt x="3842" y="4844"/>
                  </a:lnTo>
                  <a:cubicBezTo>
                    <a:pt x="3842" y="4844"/>
                    <a:pt x="3832" y="573"/>
                    <a:pt x="3832" y="0"/>
                  </a:cubicBezTo>
                  <a:cubicBezTo>
                    <a:pt x="3832" y="3568"/>
                    <a:pt x="606" y="4669"/>
                    <a:pt x="0" y="4844"/>
                  </a:cubicBezTo>
                  <a:lnTo>
                    <a:pt x="3842" y="484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CF6146F-08C2-4074-861D-23B78BF58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3D4D3D-1E8A-4D51-95EB-BE3B842BB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small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Investments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80521-82D9-4D01-B4C9-670FEE8A8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Background and Issues</a:t>
            </a:r>
          </a:p>
        </p:txBody>
      </p:sp>
      <p:pic>
        <p:nvPicPr>
          <p:cNvPr id="45" name="Graphic 3">
            <a:extLst>
              <a:ext uri="{FF2B5EF4-FFF2-40B4-BE49-F238E27FC236}">
                <a16:creationId xmlns:a16="http://schemas.microsoft.com/office/drawing/2014/main" id="{04B439E5-A090-400B-B3CC-F10ECA414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260" y="5509321"/>
            <a:ext cx="1042155" cy="122663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DB7DC43-D8DA-43A2-8734-D17F0355FDCD}"/>
              </a:ext>
            </a:extLst>
          </p:cNvPr>
          <p:cNvSpPr txBox="1"/>
          <p:nvPr/>
        </p:nvSpPr>
        <p:spPr>
          <a:xfrm>
            <a:off x="690662" y="5768695"/>
            <a:ext cx="473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Joseph Farizo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 Accompany Ch. </a:t>
            </a:r>
            <a:r>
              <a:rPr lang="en-US" sz="2000" i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 of 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BKM 11ed</a:t>
            </a:r>
          </a:p>
        </p:txBody>
      </p:sp>
    </p:spTree>
    <p:extLst>
      <p:ext uri="{BB962C8B-B14F-4D97-AF65-F5344CB8AC3E}">
        <p14:creationId xmlns:p14="http://schemas.microsoft.com/office/powerpoint/2010/main" val="20638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2. Consumption Timing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1CDAB-D747-45DA-9284-BF2082DE0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“Store” your wealth in a financial asset by investing, and sell your financial assets as needed for consumption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FB015-2374-4BE4-9520-75181AAB5B59}"/>
              </a:ext>
            </a:extLst>
          </p:cNvPr>
          <p:cNvSpPr/>
          <p:nvPr/>
        </p:nvSpPr>
        <p:spPr>
          <a:xfrm>
            <a:off x="444610" y="6435448"/>
            <a:ext cx="787180" cy="318053"/>
          </a:xfrm>
          <a:prstGeom prst="rect">
            <a:avLst/>
          </a:prstGeom>
          <a:noFill/>
          <a:ln w="31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6</a:t>
            </a:r>
          </a:p>
        </p:txBody>
      </p:sp>
    </p:spTree>
    <p:extLst>
      <p:ext uri="{BB962C8B-B14F-4D97-AF65-F5344CB8AC3E}">
        <p14:creationId xmlns:p14="http://schemas.microsoft.com/office/powerpoint/2010/main" val="33267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0E017-1B7E-45EA-87D5-F1852390887C}"/>
              </a:ext>
            </a:extLst>
          </p:cNvPr>
          <p:cNvGrpSpPr/>
          <p:nvPr/>
        </p:nvGrpSpPr>
        <p:grpSpPr>
          <a:xfrm>
            <a:off x="0" y="-9526"/>
            <a:ext cx="12203113" cy="6867526"/>
            <a:chOff x="0" y="0"/>
            <a:chExt cx="12203113" cy="686752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4F330B-5A07-4AA6-92C2-EE65BAC81A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E9F449-1B72-4BD2-852D-1242538D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203113" cy="6867526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421FCF-17FC-4AE9-A81A-4A6975ED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6217B-3FFE-0545-B4B1-4C051AC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87"/>
            <a:ext cx="8539264" cy="572959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3. The Role of Financial Assets in the Economy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B78E164-6EF1-49CF-A316-65C032CABB14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2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3. Risk Allocation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1CDAB-D747-45DA-9284-BF2082DE0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Investors with different risk tolerances can allocate money based on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tolerance, allowing broader participation by investors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6D36EE-A999-4038-BF1D-7998FEDAF3AC}"/>
              </a:ext>
            </a:extLst>
          </p:cNvPr>
          <p:cNvSpPr/>
          <p:nvPr/>
        </p:nvSpPr>
        <p:spPr>
          <a:xfrm>
            <a:off x="444610" y="6435448"/>
            <a:ext cx="787180" cy="318053"/>
          </a:xfrm>
          <a:prstGeom prst="rect">
            <a:avLst/>
          </a:prstGeom>
          <a:noFill/>
          <a:ln w="31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7</a:t>
            </a:r>
          </a:p>
        </p:txBody>
      </p:sp>
    </p:spTree>
    <p:extLst>
      <p:ext uri="{BB962C8B-B14F-4D97-AF65-F5344CB8AC3E}">
        <p14:creationId xmlns:p14="http://schemas.microsoft.com/office/powerpoint/2010/main" val="7620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4. Separation of Ownership and Management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1CDAB-D747-45DA-9284-BF2082DE0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Difficult for corporations of large size and scale to exist as owner-operated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Disparate owners (shareholders) of a firm can contribute capital to grow the firm and hire managers (board of directors) to supervise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C4517-F281-4661-976E-D8BF5ECBAFDC}"/>
              </a:ext>
            </a:extLst>
          </p:cNvPr>
          <p:cNvSpPr/>
          <p:nvPr/>
        </p:nvSpPr>
        <p:spPr>
          <a:xfrm>
            <a:off x="444610" y="6435448"/>
            <a:ext cx="787180" cy="318053"/>
          </a:xfrm>
          <a:prstGeom prst="rect">
            <a:avLst/>
          </a:prstGeom>
          <a:noFill/>
          <a:ln w="31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7</a:t>
            </a:r>
          </a:p>
        </p:txBody>
      </p:sp>
    </p:spTree>
    <p:extLst>
      <p:ext uri="{BB962C8B-B14F-4D97-AF65-F5344CB8AC3E}">
        <p14:creationId xmlns:p14="http://schemas.microsoft.com/office/powerpoint/2010/main" val="289543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The Role of Financial Assets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1CDAB-D747-45DA-9284-BF2082DE0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sum, financial assets play an important role in facilitating the deployment of capital resources to their most productive uses.</a:t>
            </a:r>
          </a:p>
          <a:p>
            <a:pPr marL="0" indent="0" algn="ctr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But transparency and accuracy is vital...</a:t>
            </a:r>
          </a:p>
        </p:txBody>
      </p:sp>
    </p:spTree>
    <p:extLst>
      <p:ext uri="{BB962C8B-B14F-4D97-AF65-F5344CB8AC3E}">
        <p14:creationId xmlns:p14="http://schemas.microsoft.com/office/powerpoint/2010/main" val="39516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0E017-1B7E-45EA-87D5-F1852390887C}"/>
              </a:ext>
            </a:extLst>
          </p:cNvPr>
          <p:cNvGrpSpPr/>
          <p:nvPr/>
        </p:nvGrpSpPr>
        <p:grpSpPr>
          <a:xfrm>
            <a:off x="0" y="-9526"/>
            <a:ext cx="12203113" cy="6867526"/>
            <a:chOff x="0" y="0"/>
            <a:chExt cx="12203113" cy="686752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4F330B-5A07-4AA6-92C2-EE65BAC81A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E9F449-1B72-4BD2-852D-1242538D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203113" cy="6867526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421FCF-17FC-4AE9-A81A-4A6975ED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6217B-3FFE-0545-B4B1-4C051AC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87"/>
            <a:ext cx="8539264" cy="572959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4. Governance, Ethics, and the Agency Problem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B78E164-6EF1-49CF-A316-65C032CABB14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1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Governance &amp; Ethics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1CDAB-D747-45DA-9284-BF2082DE0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 signals (stock prices, forecasts) only provide efficient allocation of capital if information is accurate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Markets must be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◦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Corporations cannot mislead on financial statements</a:t>
            </a:r>
          </a:p>
          <a:p>
            <a:pPr lvl="1">
              <a:buFont typeface="Arial" panose="020B0604020202020204" pitchFamily="34" charset="0"/>
              <a:buChar char="◦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Auditors must be effective watchdogs (see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Wirecard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scandal)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Sarbanes-Oxley Act (SOX)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was passed in response to corporate and auditor scandals</a:t>
            </a:r>
          </a:p>
          <a:p>
            <a:pPr lvl="1">
              <a:buFont typeface="Arial" panose="020B0604020202020204" pitchFamily="34" charset="0"/>
              <a:buChar char="◦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hid billions in debt, concealed losses, lost investors $70 billion+</a:t>
            </a:r>
          </a:p>
          <a:p>
            <a:pPr lvl="1">
              <a:buFont typeface="Arial" panose="020B0604020202020204" pitchFamily="34" charset="0"/>
              <a:buChar char="◦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WorldCom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overstated assets by $9 billion, lost investors $115 billion+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9ED08-D694-4CB9-89D0-C0BBAA1BEF89}"/>
              </a:ext>
            </a:extLst>
          </p:cNvPr>
          <p:cNvSpPr/>
          <p:nvPr/>
        </p:nvSpPr>
        <p:spPr>
          <a:xfrm>
            <a:off x="444610" y="6435448"/>
            <a:ext cx="787180" cy="318053"/>
          </a:xfrm>
          <a:prstGeom prst="rect">
            <a:avLst/>
          </a:prstGeom>
          <a:noFill/>
          <a:ln w="31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8</a:t>
            </a:r>
          </a:p>
        </p:txBody>
      </p:sp>
    </p:spTree>
    <p:extLst>
      <p:ext uri="{BB962C8B-B14F-4D97-AF65-F5344CB8AC3E}">
        <p14:creationId xmlns:p14="http://schemas.microsoft.com/office/powerpoint/2010/main" val="30106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The Agency Problem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1CDAB-D747-45DA-9284-BF2082DE0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Managers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can pursue their own interests rather than interests of the firm and its shareholders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principals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◦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Misuse corporate jets and other luxuries</a:t>
            </a:r>
          </a:p>
          <a:p>
            <a:pPr lvl="1">
              <a:buFont typeface="Arial" panose="020B0604020202020204" pitchFamily="34" charset="0"/>
              <a:buChar char="◦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Avoid riskier projects to protect their job</a:t>
            </a:r>
          </a:p>
          <a:p>
            <a:pPr lvl="1">
              <a:buFont typeface="Arial" panose="020B0604020202020204" pitchFamily="34" charset="0"/>
              <a:buChar char="◦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Empire building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growing their own division and power rather than growing the firm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Agency Problem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conflicts of interest that arise with the separation of owners and management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D887B9-4F46-4126-AEFA-C8E610096BBA}"/>
              </a:ext>
            </a:extLst>
          </p:cNvPr>
          <p:cNvSpPr/>
          <p:nvPr/>
        </p:nvSpPr>
        <p:spPr>
          <a:xfrm>
            <a:off x="444610" y="6435448"/>
            <a:ext cx="787180" cy="318053"/>
          </a:xfrm>
          <a:prstGeom prst="rect">
            <a:avLst/>
          </a:prstGeom>
          <a:noFill/>
          <a:ln w="31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7</a:t>
            </a:r>
          </a:p>
        </p:txBody>
      </p:sp>
    </p:spTree>
    <p:extLst>
      <p:ext uri="{BB962C8B-B14F-4D97-AF65-F5344CB8AC3E}">
        <p14:creationId xmlns:p14="http://schemas.microsoft.com/office/powerpoint/2010/main" val="19119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Mitigating the Agency Problem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1CDAB-D747-45DA-9284-BF2082DE0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helps overcome the agency problem?</a:t>
            </a:r>
          </a:p>
          <a:p>
            <a:pPr lvl="1">
              <a:buFont typeface="Arial" panose="020B0604020202020204" pitchFamily="34" charset="0"/>
              <a:buChar char="◦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Tie manager compensation to success of the firm</a:t>
            </a:r>
          </a:p>
          <a:p>
            <a:pPr lvl="1">
              <a:buFont typeface="Arial" panose="020B0604020202020204" pitchFamily="34" charset="0"/>
              <a:buChar char="◦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Monitoring by the board of directors</a:t>
            </a:r>
          </a:p>
          <a:p>
            <a:pPr lvl="1">
              <a:buFont typeface="Arial" panose="020B0604020202020204" pitchFamily="34" charset="0"/>
              <a:buChar char="◦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Threat of takeover</a:t>
            </a:r>
          </a:p>
          <a:p>
            <a:pPr lvl="1">
              <a:buFont typeface="Arial" panose="020B0604020202020204" pitchFamily="34" charset="0"/>
              <a:buChar char="◦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 institutional investor monitoring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475BB-850A-4BE2-AAEB-914E7E9F184E}"/>
              </a:ext>
            </a:extLst>
          </p:cNvPr>
          <p:cNvSpPr/>
          <p:nvPr/>
        </p:nvSpPr>
        <p:spPr>
          <a:xfrm>
            <a:off x="444610" y="6435448"/>
            <a:ext cx="787180" cy="318053"/>
          </a:xfrm>
          <a:prstGeom prst="rect">
            <a:avLst/>
          </a:prstGeom>
          <a:noFill/>
          <a:ln w="31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8</a:t>
            </a:r>
          </a:p>
        </p:txBody>
      </p:sp>
    </p:spTree>
    <p:extLst>
      <p:ext uri="{BB962C8B-B14F-4D97-AF65-F5344CB8AC3E}">
        <p14:creationId xmlns:p14="http://schemas.microsoft.com/office/powerpoint/2010/main" val="37545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0E017-1B7E-45EA-87D5-F1852390887C}"/>
              </a:ext>
            </a:extLst>
          </p:cNvPr>
          <p:cNvGrpSpPr/>
          <p:nvPr/>
        </p:nvGrpSpPr>
        <p:grpSpPr>
          <a:xfrm>
            <a:off x="0" y="-9526"/>
            <a:ext cx="12203113" cy="6867526"/>
            <a:chOff x="0" y="0"/>
            <a:chExt cx="12203113" cy="686752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4F330B-5A07-4AA6-92C2-EE65BAC81A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E9F449-1B72-4BD2-852D-1242538D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203113" cy="6867526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421FCF-17FC-4AE9-A81A-4A6975ED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6217B-3FFE-0545-B4B1-4C051AC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87"/>
            <a:ext cx="8539264" cy="572959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5. The Investment Process &amp; Competitive Markets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B78E164-6EF1-49CF-A316-65C032CABB14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0E017-1B7E-45EA-87D5-F1852390887C}"/>
              </a:ext>
            </a:extLst>
          </p:cNvPr>
          <p:cNvGrpSpPr/>
          <p:nvPr/>
        </p:nvGrpSpPr>
        <p:grpSpPr>
          <a:xfrm>
            <a:off x="0" y="-9526"/>
            <a:ext cx="12203113" cy="6867526"/>
            <a:chOff x="0" y="0"/>
            <a:chExt cx="12203113" cy="686752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4F330B-5A07-4AA6-92C2-EE65BAC81A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E9F449-1B72-4BD2-852D-1242538D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203113" cy="6867526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421FCF-17FC-4AE9-A81A-4A6975ED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6217B-3FFE-0545-B4B1-4C051AC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87"/>
            <a:ext cx="8539264" cy="572959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4. Governance, Ethics, and the Agency Problem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B78E164-6EF1-49CF-A316-65C032CABB14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1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5E5CC2D-7A86-4FD7-A39A-067AF2F65EB0}"/>
              </a:ext>
            </a:extLst>
          </p:cNvPr>
          <p:cNvGrpSpPr/>
          <p:nvPr/>
        </p:nvGrpSpPr>
        <p:grpSpPr>
          <a:xfrm>
            <a:off x="386506" y="3584240"/>
            <a:ext cx="11493553" cy="2278080"/>
            <a:chOff x="408405" y="3841624"/>
            <a:chExt cx="11497844" cy="212143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DDCC63F-01F3-4FC3-A702-E7263E7BF5B4}"/>
                </a:ext>
              </a:extLst>
            </p:cNvPr>
            <p:cNvSpPr/>
            <p:nvPr/>
          </p:nvSpPr>
          <p:spPr>
            <a:xfrm>
              <a:off x="8861666" y="3841624"/>
              <a:ext cx="3044583" cy="211949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EE1607-715A-4A73-A248-FDB1ABFC21AC}"/>
                </a:ext>
              </a:extLst>
            </p:cNvPr>
            <p:cNvSpPr/>
            <p:nvPr/>
          </p:nvSpPr>
          <p:spPr>
            <a:xfrm>
              <a:off x="4657822" y="3842426"/>
              <a:ext cx="1604701" cy="211949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2EBBA-8108-4984-AAB8-013BDCCB44E1}"/>
                </a:ext>
              </a:extLst>
            </p:cNvPr>
            <p:cNvSpPr/>
            <p:nvPr/>
          </p:nvSpPr>
          <p:spPr>
            <a:xfrm>
              <a:off x="408405" y="3843561"/>
              <a:ext cx="1592716" cy="211949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53C200-7AC5-4334-81AE-95B9DD55F66E}"/>
                </a:ext>
              </a:extLst>
            </p:cNvPr>
            <p:cNvSpPr/>
            <p:nvPr/>
          </p:nvSpPr>
          <p:spPr>
            <a:xfrm>
              <a:off x="456462" y="4340555"/>
              <a:ext cx="11449787" cy="1622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1BA9CF-2C69-4E37-A8D7-D46B9FC0F540}"/>
              </a:ext>
            </a:extLst>
          </p:cNvPr>
          <p:cNvGrpSpPr/>
          <p:nvPr/>
        </p:nvGrpSpPr>
        <p:grpSpPr>
          <a:xfrm>
            <a:off x="386506" y="1985091"/>
            <a:ext cx="11493553" cy="2341375"/>
            <a:chOff x="412696" y="2295728"/>
            <a:chExt cx="11493553" cy="2244098"/>
          </a:xfrm>
          <a:solidFill>
            <a:schemeClr val="bg2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D01E90-5BB2-4A13-8C83-2BF24F6BAF0E}"/>
                </a:ext>
              </a:extLst>
            </p:cNvPr>
            <p:cNvSpPr/>
            <p:nvPr/>
          </p:nvSpPr>
          <p:spPr>
            <a:xfrm>
              <a:off x="2001122" y="2448127"/>
              <a:ext cx="2658427" cy="20754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8676F6-5029-4BEE-9D6D-C131257ED198}"/>
                </a:ext>
              </a:extLst>
            </p:cNvPr>
            <p:cNvSpPr/>
            <p:nvPr/>
          </p:nvSpPr>
          <p:spPr>
            <a:xfrm>
              <a:off x="6203239" y="2464339"/>
              <a:ext cx="2658427" cy="20754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97381D-464F-495D-8302-05C89175451D}"/>
                </a:ext>
              </a:extLst>
            </p:cNvPr>
            <p:cNvSpPr/>
            <p:nvPr/>
          </p:nvSpPr>
          <p:spPr>
            <a:xfrm>
              <a:off x="412696" y="2295728"/>
              <a:ext cx="11493553" cy="15466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0800-000015000000}"/>
              </a:ext>
            </a:extLst>
          </p:cNvPr>
          <p:cNvGraphicFramePr/>
          <p:nvPr/>
        </p:nvGraphicFramePr>
        <p:xfrm>
          <a:off x="600808" y="903311"/>
          <a:ext cx="9594360" cy="5376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0000000-0008-0000-0800-00001E000000}"/>
              </a:ext>
            </a:extLst>
          </p:cNvPr>
          <p:cNvSpPr/>
          <p:nvPr/>
        </p:nvSpPr>
        <p:spPr>
          <a:xfrm rot="16200000">
            <a:off x="10972838" y="2214636"/>
            <a:ext cx="496782" cy="110623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Asset Allocation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000000-0008-0000-0800-00001F000000}"/>
              </a:ext>
            </a:extLst>
          </p:cNvPr>
          <p:cNvSpPr/>
          <p:nvPr/>
        </p:nvSpPr>
        <p:spPr>
          <a:xfrm rot="5400000">
            <a:off x="10847069" y="4095106"/>
            <a:ext cx="677344" cy="110623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Selection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000000-0008-0000-0800-000020000000}"/>
              </a:ext>
            </a:extLst>
          </p:cNvPr>
          <p:cNvSpPr/>
          <p:nvPr/>
        </p:nvSpPr>
        <p:spPr>
          <a:xfrm>
            <a:off x="948871" y="1100743"/>
            <a:ext cx="10515599" cy="5329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The Investment Process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5D5BE3-45DB-4835-A99B-FEEEE10D948B}"/>
              </a:ext>
            </a:extLst>
          </p:cNvPr>
          <p:cNvSpPr/>
          <p:nvPr/>
        </p:nvSpPr>
        <p:spPr>
          <a:xfrm>
            <a:off x="444610" y="6435448"/>
            <a:ext cx="787180" cy="318053"/>
          </a:xfrm>
          <a:prstGeom prst="rect">
            <a:avLst/>
          </a:prstGeom>
          <a:noFill/>
          <a:ln w="31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9</a:t>
            </a:r>
          </a:p>
        </p:txBody>
      </p:sp>
    </p:spTree>
    <p:extLst>
      <p:ext uri="{BB962C8B-B14F-4D97-AF65-F5344CB8AC3E}">
        <p14:creationId xmlns:p14="http://schemas.microsoft.com/office/powerpoint/2010/main" val="37101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392F312C-381C-435B-A0DF-74BEEC2DAE4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12234" y="1363845"/>
              <a:ext cx="3048000" cy="1714500"/>
            </p:xfrm>
            <a:graphic>
              <a:graphicData uri="http://schemas.microsoft.com/office/powerpoint/2016/slidezoom">
                <pslz:sldZm>
                  <pslz:sldZmObj sldId="263" cId="3187678475">
                    <pslz:zmPr id="{BACF640D-4CD9-4047-9923-C4691609167F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92F312C-381C-435B-A0DF-74BEEC2DAE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2234" y="136384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9F1194A3-BE22-44BD-97A9-02B35C0887B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72000" y="1363845"/>
              <a:ext cx="3048000" cy="1714500"/>
            </p:xfrm>
            <a:graphic>
              <a:graphicData uri="http://schemas.microsoft.com/office/powerpoint/2016/slidezoom">
                <pslz:sldZm>
                  <pslz:sldZmObj sldId="270" cId="909276686">
                    <pslz:zmPr id="{CFE92301-CF49-47D1-89F0-84DA987DBB71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9F1194A3-BE22-44BD-97A9-02B35C0887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2000" y="136384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105ED613-E4D6-4B36-A4C2-31189C3BE52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715276" y="1363845"/>
              <a:ext cx="3048000" cy="1714500"/>
            </p:xfrm>
            <a:graphic>
              <a:graphicData uri="http://schemas.microsoft.com/office/powerpoint/2016/slidezoom">
                <pslz:sldZm>
                  <pslz:sldZmObj sldId="276" cId="1426523902">
                    <pslz:zmPr id="{391345BC-2714-4238-B010-5BB3D697F771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105ED613-E4D6-4B36-A4C2-31189C3BE5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15276" y="136384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83740E70-5315-4838-83C2-7B555AD0270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12234" y="3143883"/>
              <a:ext cx="3048000" cy="1714500"/>
            </p:xfrm>
            <a:graphic>
              <a:graphicData uri="http://schemas.microsoft.com/office/powerpoint/2016/slidezoom">
                <pslz:sldZm>
                  <pslz:sldZmObj sldId="287" cId="3893515244">
                    <pslz:zmPr id="{5C28BF59-1F69-4F21-ACA8-70ED33DC042C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83740E70-5315-4838-83C2-7B555AD027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2234" y="314388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D4116AE1-720D-4163-B633-08AEEF57A67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72000" y="3143883"/>
              <a:ext cx="3048000" cy="1714500"/>
            </p:xfrm>
            <a:graphic>
              <a:graphicData uri="http://schemas.microsoft.com/office/powerpoint/2016/slidezoom">
                <pslz:sldZm>
                  <pslz:sldZmObj sldId="288" cId="101448761">
                    <pslz:zmPr id="{E2D65DC9-3815-4653-8CFC-815B45FA0905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D4116AE1-720D-4163-B633-08AEEF57A6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2000" y="3143883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6" name="Slide Zoom 25">
                <a:extLst>
                  <a:ext uri="{FF2B5EF4-FFF2-40B4-BE49-F238E27FC236}">
                    <a16:creationId xmlns:a16="http://schemas.microsoft.com/office/drawing/2014/main" id="{7A2603E9-32B8-41EE-B7FF-46A2028705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1216867"/>
                  </p:ext>
                </p:extLst>
              </p:nvPr>
            </p:nvGraphicFramePr>
            <p:xfrm>
              <a:off x="7731766" y="3139980"/>
              <a:ext cx="3048000" cy="1714500"/>
            </p:xfrm>
            <a:graphic>
              <a:graphicData uri="http://schemas.microsoft.com/office/powerpoint/2016/slidezoom">
                <pslz:sldZm>
                  <pslz:sldZmObj sldId="299" cId="689626123">
                    <pslz:zmPr id="{8CAAFE7D-6944-4587-BD61-984288258FDF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6" name="Slide Zoom 25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7A2603E9-32B8-41EE-B7FF-46A2028705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31766" y="313998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8" name="Slide Zoom 27">
                <a:extLst>
                  <a:ext uri="{FF2B5EF4-FFF2-40B4-BE49-F238E27FC236}">
                    <a16:creationId xmlns:a16="http://schemas.microsoft.com/office/drawing/2014/main" id="{BBF538C6-EFC5-4224-B787-B3929B4F2C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0146861"/>
                  </p:ext>
                </p:extLst>
              </p:nvPr>
            </p:nvGraphicFramePr>
            <p:xfrm>
              <a:off x="3013889" y="4923921"/>
              <a:ext cx="3048000" cy="1714500"/>
            </p:xfrm>
            <a:graphic>
              <a:graphicData uri="http://schemas.microsoft.com/office/powerpoint/2016/slidezoom">
                <pslz:sldZm>
                  <pslz:sldZmObj sldId="316" cId="313195161">
                    <pslz:zmPr id="{9D85C6F2-3AB0-4B3C-A662-678EA2ACF941}" returnToParent="0" transitionDur="1000">
                      <p166:blipFill xmlns:p166="http://schemas.microsoft.com/office/powerpoint/2016/6/main">
                        <a:blip r:embed="rId2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8" name="Slide Zoom 27">
                <a:hlinkClick r:id="rId21" action="ppaction://hlinksldjump"/>
                <a:extLst>
                  <a:ext uri="{FF2B5EF4-FFF2-40B4-BE49-F238E27FC236}">
                    <a16:creationId xmlns:a16="http://schemas.microsoft.com/office/drawing/2014/main" id="{BBF538C6-EFC5-4224-B787-B3929B4F2C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13889" y="492392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0" name="Slide Zoom 29">
                <a:extLst>
                  <a:ext uri="{FF2B5EF4-FFF2-40B4-BE49-F238E27FC236}">
                    <a16:creationId xmlns:a16="http://schemas.microsoft.com/office/drawing/2014/main" id="{AFE54DA5-7E2D-42C6-BF1F-A572688ECC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4483261"/>
                  </p:ext>
                </p:extLst>
              </p:nvPr>
            </p:nvGraphicFramePr>
            <p:xfrm>
              <a:off x="6130113" y="4923921"/>
              <a:ext cx="3048000" cy="1714500"/>
            </p:xfrm>
            <a:graphic>
              <a:graphicData uri="http://schemas.microsoft.com/office/powerpoint/2016/slidezoom">
                <pslz:sldZm>
                  <pslz:sldZmObj sldId="317" cId="1867497788">
                    <pslz:zmPr id="{A8BD4E8F-F97F-4982-A928-8E0F2D812DE9}" returnToParent="0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0" name="Slide Zoom 29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AFE54DA5-7E2D-42C6-BF1F-A572688ECC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30113" y="492392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10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Competitive Markets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0010-58CF-4400-905C-08BD10DF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114"/>
            <a:ext cx="4307429" cy="45368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When constructing portfolios, millions of analysts and researchers search security markets for “best buys”</a:t>
            </a: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Investors rush in to buy securities on good news and sell on bad news: </a:t>
            </a:r>
            <a:r>
              <a:rPr lang="en-US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market efficiency</a:t>
            </a:r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2"/>
          <a:stretch/>
        </p:blipFill>
        <p:spPr>
          <a:xfrm>
            <a:off x="5194997" y="1640114"/>
            <a:ext cx="6522521" cy="432705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 descr="Image result for zillow logo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80" y="2715201"/>
            <a:ext cx="2688100" cy="5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0000000-0008-0000-0900-000005000000}"/>
              </a:ext>
            </a:extLst>
          </p:cNvPr>
          <p:cNvSpPr/>
          <p:nvPr/>
        </p:nvSpPr>
        <p:spPr>
          <a:xfrm rot="2573901">
            <a:off x="8998120" y="4363948"/>
            <a:ext cx="898252" cy="177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00000000-0008-0000-0900-000006000000}"/>
              </a:ext>
            </a:extLst>
          </p:cNvPr>
          <p:cNvSpPr txBox="1"/>
          <p:nvPr/>
        </p:nvSpPr>
        <p:spPr>
          <a:xfrm>
            <a:off x="7370841" y="3549981"/>
            <a:ext cx="1819078" cy="661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Announced revenue beat estimates and outlook is positive.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805C7-C6E2-451E-A995-2FDC0538BB68}"/>
              </a:ext>
            </a:extLst>
          </p:cNvPr>
          <p:cNvSpPr/>
          <p:nvPr/>
        </p:nvSpPr>
        <p:spPr>
          <a:xfrm>
            <a:off x="444610" y="6435448"/>
            <a:ext cx="787180" cy="318053"/>
          </a:xfrm>
          <a:prstGeom prst="rect">
            <a:avLst/>
          </a:prstGeom>
          <a:noFill/>
          <a:ln w="31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11</a:t>
            </a:r>
          </a:p>
        </p:txBody>
      </p:sp>
    </p:spTree>
    <p:extLst>
      <p:ext uri="{BB962C8B-B14F-4D97-AF65-F5344CB8AC3E}">
        <p14:creationId xmlns:p14="http://schemas.microsoft.com/office/powerpoint/2010/main" val="2957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0E017-1B7E-45EA-87D5-F1852390887C}"/>
              </a:ext>
            </a:extLst>
          </p:cNvPr>
          <p:cNvGrpSpPr/>
          <p:nvPr/>
        </p:nvGrpSpPr>
        <p:grpSpPr>
          <a:xfrm>
            <a:off x="0" y="-9526"/>
            <a:ext cx="12203113" cy="6867526"/>
            <a:chOff x="0" y="0"/>
            <a:chExt cx="12203113" cy="686752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4F330B-5A07-4AA6-92C2-EE65BAC81A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E9F449-1B72-4BD2-852D-1242538D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203113" cy="6867526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421FCF-17FC-4AE9-A81A-4A6975ED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6217B-3FFE-0545-B4B1-4C051AC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87"/>
            <a:ext cx="8539264" cy="572959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6. Investors, Objectives, and Constraints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B78E164-6EF1-49CF-A316-65C032CABB14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Investor Objectives &amp; Questionnaire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BA5A17-07B5-4795-9C42-B92199C7E116}"/>
              </a:ext>
            </a:extLst>
          </p:cNvPr>
          <p:cNvSpPr txBox="1">
            <a:spLocks/>
          </p:cNvSpPr>
          <p:nvPr/>
        </p:nvSpPr>
        <p:spPr>
          <a:xfrm>
            <a:off x="838200" y="1640114"/>
            <a:ext cx="10515600" cy="453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Investors balance </a:t>
            </a:r>
            <a:r>
              <a:rPr lang="en-US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Return Requirements </a:t>
            </a: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and </a:t>
            </a:r>
            <a:r>
              <a:rPr lang="en-US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Risk Tolerance </a:t>
            </a: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based on their needs and preferences.</a:t>
            </a:r>
            <a:endParaRPr lang="en-US" i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B3283E-C336-4209-BF36-4DBAD83D900A}"/>
              </a:ext>
            </a:extLst>
          </p:cNvPr>
          <p:cNvGrpSpPr/>
          <p:nvPr/>
        </p:nvGrpSpPr>
        <p:grpSpPr>
          <a:xfrm>
            <a:off x="3591758" y="2732489"/>
            <a:ext cx="4366227" cy="3444474"/>
            <a:chOff x="2924845" y="2620099"/>
            <a:chExt cx="4366227" cy="3444474"/>
          </a:xfrm>
        </p:grpSpPr>
        <p:pic>
          <p:nvPicPr>
            <p:cNvPr id="12" name="Picture 2" descr="Microsoft Excel - Wikipedia">
              <a:hlinkClick r:id="rId2"/>
              <a:extLst>
                <a:ext uri="{FF2B5EF4-FFF2-40B4-BE49-F238E27FC236}">
                  <a16:creationId xmlns:a16="http://schemas.microsoft.com/office/drawing/2014/main" id="{30B191F1-C912-4C4B-995C-D953C8C943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845" y="2620099"/>
              <a:ext cx="3703607" cy="3444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: Single Corner Snipped 13">
              <a:hlinkClick r:id="rId2"/>
              <a:extLst>
                <a:ext uri="{FF2B5EF4-FFF2-40B4-BE49-F238E27FC236}">
                  <a16:creationId xmlns:a16="http://schemas.microsoft.com/office/drawing/2014/main" id="{6EA2F0AC-C599-4624-9436-0FC2668C49DD}"/>
                </a:ext>
              </a:extLst>
            </p:cNvPr>
            <p:cNvSpPr/>
            <p:nvPr/>
          </p:nvSpPr>
          <p:spPr>
            <a:xfrm>
              <a:off x="5329107" y="4194995"/>
              <a:ext cx="1961965" cy="1565399"/>
            </a:xfrm>
            <a:prstGeom prst="snip1Rect">
              <a:avLst/>
            </a:prstGeom>
            <a:solidFill>
              <a:srgbClr val="990000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Excel Exercise:</a:t>
              </a:r>
            </a:p>
            <a:p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Investor Questionnaire</a:t>
              </a:r>
            </a:p>
          </p:txBody>
        </p:sp>
      </p:grp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876B0014-46E2-4E99-8782-1E9787929BE2}"/>
              </a:ext>
            </a:extLst>
          </p:cNvPr>
          <p:cNvSpPr/>
          <p:nvPr/>
        </p:nvSpPr>
        <p:spPr>
          <a:xfrm>
            <a:off x="7934204" y="3074066"/>
            <a:ext cx="2500604" cy="1380660"/>
          </a:xfrm>
          <a:prstGeom prst="leftArrowCallout">
            <a:avLst>
              <a:gd name="adj1" fmla="val 16558"/>
              <a:gd name="adj2" fmla="val 16558"/>
              <a:gd name="adj3" fmla="val 16089"/>
              <a:gd name="adj4" fmla="val 6497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or tap Excel logos to open the spreadsheet</a:t>
            </a:r>
          </a:p>
        </p:txBody>
      </p:sp>
    </p:spTree>
    <p:extLst>
      <p:ext uri="{BB962C8B-B14F-4D97-AF65-F5344CB8AC3E}">
        <p14:creationId xmlns:p14="http://schemas.microsoft.com/office/powerpoint/2010/main" val="34836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04766 -0.00046 " pathEditMode="relative" rAng="0" ptsTypes="AA">
                                      <p:cBhvr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-0.00046 L -3.75E-6 1.48148E-6 " pathEditMode="relative" rAng="0" ptsTypes="AA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04766 -0.00046 " pathEditMode="relative" rAng="0" ptsTypes="AA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-0.00046 L -4.16667E-6 -1.11111E-6 " pathEditMode="relative" rAng="0" ptsTypes="AA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To Summarize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0010-58CF-4400-905C-08BD10DF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114"/>
            <a:ext cx="10515600" cy="4536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We’ve discussed financial assets, their role in the economy, markets, market players, and the factors that go into investing choices.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But what can we learn from history (and markets </a:t>
            </a:r>
            <a:r>
              <a:rPr lang="en-US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today</a:t>
            </a: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0E017-1B7E-45EA-87D5-F1852390887C}"/>
              </a:ext>
            </a:extLst>
          </p:cNvPr>
          <p:cNvGrpSpPr/>
          <p:nvPr/>
        </p:nvGrpSpPr>
        <p:grpSpPr>
          <a:xfrm>
            <a:off x="0" y="-9526"/>
            <a:ext cx="12203113" cy="6867526"/>
            <a:chOff x="0" y="0"/>
            <a:chExt cx="12203113" cy="686752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4F330B-5A07-4AA6-92C2-EE65BAC81A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E9F449-1B72-4BD2-852D-1242538D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203113" cy="6867526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421FCF-17FC-4AE9-A81A-4A6975ED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6217B-3FFE-0545-B4B1-4C051AC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87"/>
            <a:ext cx="8539264" cy="572959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7. Recessions and Financial Market Crises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B78E164-6EF1-49CF-A316-65C032CABB14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The Financial Crisis of 2008: The Great Recession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22848C-9F6F-4BFB-B6F0-5060B2DAA117}"/>
              </a:ext>
            </a:extLst>
          </p:cNvPr>
          <p:cNvGrpSpPr/>
          <p:nvPr/>
        </p:nvGrpSpPr>
        <p:grpSpPr>
          <a:xfrm>
            <a:off x="1374816" y="2006963"/>
            <a:ext cx="9442367" cy="3974825"/>
            <a:chOff x="0" y="0"/>
            <a:chExt cx="6926732" cy="253658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603CD51-0F05-45C7-BB9D-BC52776494C0}"/>
                </a:ext>
              </a:extLst>
            </p:cNvPr>
            <p:cNvCxnSpPr/>
            <p:nvPr/>
          </p:nvCxnSpPr>
          <p:spPr>
            <a:xfrm>
              <a:off x="5310818" y="1476667"/>
              <a:ext cx="0" cy="247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33A5157-3019-42AF-AA56-3AC64CA64267}"/>
                </a:ext>
              </a:extLst>
            </p:cNvPr>
            <p:cNvCxnSpPr/>
            <p:nvPr/>
          </p:nvCxnSpPr>
          <p:spPr>
            <a:xfrm>
              <a:off x="3399722" y="1504099"/>
              <a:ext cx="0" cy="247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0C49DAF-E45E-4568-961A-AF496BE6CFCB}"/>
                </a:ext>
              </a:extLst>
            </p:cNvPr>
            <p:cNvCxnSpPr/>
            <p:nvPr/>
          </p:nvCxnSpPr>
          <p:spPr>
            <a:xfrm>
              <a:off x="1434885" y="1479715"/>
              <a:ext cx="0" cy="247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62472A0-0682-43E3-B48E-53977402D3E4}"/>
                </a:ext>
              </a:extLst>
            </p:cNvPr>
            <p:cNvCxnSpPr/>
            <p:nvPr/>
          </p:nvCxnSpPr>
          <p:spPr>
            <a:xfrm>
              <a:off x="1442927" y="343256"/>
              <a:ext cx="0" cy="2492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C4E87C-2D26-438D-B64F-5C3AC0B0ECAB}"/>
                </a:ext>
              </a:extLst>
            </p:cNvPr>
            <p:cNvCxnSpPr/>
            <p:nvPr/>
          </p:nvCxnSpPr>
          <p:spPr>
            <a:xfrm>
              <a:off x="3401668" y="349352"/>
              <a:ext cx="0" cy="2492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FEB9FD-2F36-4A9C-86BF-2E841D3B576C}"/>
                </a:ext>
              </a:extLst>
            </p:cNvPr>
            <p:cNvCxnSpPr/>
            <p:nvPr/>
          </p:nvCxnSpPr>
          <p:spPr>
            <a:xfrm>
              <a:off x="5318860" y="312776"/>
              <a:ext cx="0" cy="2492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F1B86D-CBDF-49AC-9B29-2FA36A1E412F}"/>
                </a:ext>
              </a:extLst>
            </p:cNvPr>
            <p:cNvGrpSpPr/>
            <p:nvPr/>
          </p:nvGrpSpPr>
          <p:grpSpPr>
            <a:xfrm>
              <a:off x="0" y="0"/>
              <a:ext cx="6926732" cy="2536588"/>
              <a:chOff x="0" y="0"/>
              <a:chExt cx="6926317" cy="249095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C36E8C-D4FA-462D-8E4B-D7968EED4561}"/>
                  </a:ext>
                </a:extLst>
              </p:cNvPr>
              <p:cNvSpPr/>
              <p:nvPr/>
            </p:nvSpPr>
            <p:spPr>
              <a:xfrm>
                <a:off x="0" y="0"/>
                <a:ext cx="6926317" cy="2490952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46BFDE1-2E5D-4032-9DB2-DBC84D92EB69}"/>
                  </a:ext>
                </a:extLst>
              </p:cNvPr>
              <p:cNvGrpSpPr/>
              <p:nvPr/>
            </p:nvGrpSpPr>
            <p:grpSpPr>
              <a:xfrm>
                <a:off x="244364" y="188813"/>
                <a:ext cx="6437589" cy="2113327"/>
                <a:chOff x="244364" y="188813"/>
                <a:chExt cx="6437589" cy="2113327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401DAC75-5FE4-4678-8619-7916F482C9DF}"/>
                    </a:ext>
                  </a:extLst>
                </p:cNvPr>
                <p:cNvGrpSpPr/>
                <p:nvPr/>
              </p:nvGrpSpPr>
              <p:grpSpPr>
                <a:xfrm>
                  <a:off x="244364" y="730835"/>
                  <a:ext cx="728663" cy="653532"/>
                  <a:chOff x="244364" y="730835"/>
                  <a:chExt cx="728663" cy="653532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0D92C01F-4903-4E91-B216-3E4A6B0B393B}"/>
                      </a:ext>
                    </a:extLst>
                  </p:cNvPr>
                  <p:cNvGrpSpPr/>
                  <p:nvPr/>
                </p:nvGrpSpPr>
                <p:grpSpPr>
                  <a:xfrm>
                    <a:off x="402761" y="974956"/>
                    <a:ext cx="367781" cy="409411"/>
                    <a:chOff x="402760" y="974955"/>
                    <a:chExt cx="538160" cy="561975"/>
                  </a:xfrm>
                </p:grpSpPr>
                <p:pic>
                  <p:nvPicPr>
                    <p:cNvPr id="47" name="Graphic 12" descr="Home">
                      <a:extLst>
                        <a:ext uri="{FF2B5EF4-FFF2-40B4-BE49-F238E27FC236}">
                          <a16:creationId xmlns:a16="http://schemas.microsoft.com/office/drawing/2014/main" id="{ED25E9E8-14AE-46F5-BAA3-3FB68BC7E6F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4685" y="974955"/>
                      <a:ext cx="274132" cy="27413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8" name="Graphic 21" descr="Home">
                      <a:extLst>
                        <a:ext uri="{FF2B5EF4-FFF2-40B4-BE49-F238E27FC236}">
                          <a16:creationId xmlns:a16="http://schemas.microsoft.com/office/drawing/2014/main" id="{DDC51355-51E5-4183-BAF5-8D1D372BDB4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9935" y="1255945"/>
                      <a:ext cx="280985" cy="28098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" name="Graphic 22" descr="Home">
                      <a:extLst>
                        <a:ext uri="{FF2B5EF4-FFF2-40B4-BE49-F238E27FC236}">
                          <a16:creationId xmlns:a16="http://schemas.microsoft.com/office/drawing/2014/main" id="{2F5D93BA-E94B-4733-961D-EAC3E6ADCBE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02760" y="1151169"/>
                      <a:ext cx="284412" cy="284412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46" name="TextBox 23">
                    <a:extLst>
                      <a:ext uri="{FF2B5EF4-FFF2-40B4-BE49-F238E27FC236}">
                        <a16:creationId xmlns:a16="http://schemas.microsoft.com/office/drawing/2014/main" id="{67196BF1-2A15-4886-959A-1C97BE0E3159}"/>
                      </a:ext>
                    </a:extLst>
                  </p:cNvPr>
                  <p:cNvSpPr txBox="1"/>
                  <p:nvPr/>
                </p:nvSpPr>
                <p:spPr>
                  <a:xfrm>
                    <a:off x="244364" y="730835"/>
                    <a:ext cx="728663" cy="207520"/>
                  </a:xfrm>
                  <a:prstGeom prst="rect">
                    <a:avLst/>
                  </a:prstGeom>
                  <a:solidFill>
                    <a:srgbClr val="990000"/>
                  </a:solidFill>
                  <a:ln w="9525" cmpd="sng">
                    <a:solidFill>
                      <a:sysClr val="windowText" lastClr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Mortgages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673E480-6F25-4E09-B266-65EAE3C0F6C7}"/>
                    </a:ext>
                  </a:extLst>
                </p:cNvPr>
                <p:cNvGrpSpPr/>
                <p:nvPr/>
              </p:nvGrpSpPr>
              <p:grpSpPr>
                <a:xfrm>
                  <a:off x="6019965" y="675656"/>
                  <a:ext cx="661988" cy="763889"/>
                  <a:chOff x="6019965" y="675656"/>
                  <a:chExt cx="661988" cy="763889"/>
                </a:xfrm>
              </p:grpSpPr>
              <p:pic>
                <p:nvPicPr>
                  <p:cNvPr id="43" name="Graphic 20" descr="Users">
                    <a:extLst>
                      <a:ext uri="{FF2B5EF4-FFF2-40B4-BE49-F238E27FC236}">
                        <a16:creationId xmlns:a16="http://schemas.microsoft.com/office/drawing/2014/main" id="{265D6C46-14ED-472D-9332-E20C199884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054746" y="857043"/>
                    <a:ext cx="592424" cy="582502"/>
                  </a:xfrm>
                  <a:prstGeom prst="rect">
                    <a:avLst/>
                  </a:prstGeom>
                </p:spPr>
              </p:pic>
              <p:sp>
                <p:nvSpPr>
                  <p:cNvPr id="44" name="TextBox 26">
                    <a:extLst>
                      <a:ext uri="{FF2B5EF4-FFF2-40B4-BE49-F238E27FC236}">
                        <a16:creationId xmlns:a16="http://schemas.microsoft.com/office/drawing/2014/main" id="{0101CA39-3FC5-4A38-9A8E-73BE8324CC08}"/>
                      </a:ext>
                    </a:extLst>
                  </p:cNvPr>
                  <p:cNvSpPr txBox="1"/>
                  <p:nvPr/>
                </p:nvSpPr>
                <p:spPr>
                  <a:xfrm>
                    <a:off x="6019965" y="675656"/>
                    <a:ext cx="661988" cy="207520"/>
                  </a:xfrm>
                  <a:prstGeom prst="rect">
                    <a:avLst/>
                  </a:prstGeom>
                  <a:solidFill>
                    <a:srgbClr val="990000"/>
                  </a:solidFill>
                  <a:ln w="9525" cmpd="sng">
                    <a:solidFill>
                      <a:sysClr val="windowText" lastClr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Investors</a:t>
                    </a:r>
                  </a:p>
                </p:txBody>
              </p:sp>
            </p:grpSp>
            <p:sp>
              <p:nvSpPr>
                <p:cNvPr id="18" name="TextBox 40">
                  <a:extLst>
                    <a:ext uri="{FF2B5EF4-FFF2-40B4-BE49-F238E27FC236}">
                      <a16:creationId xmlns:a16="http://schemas.microsoft.com/office/drawing/2014/main" id="{296A0ED2-D8A6-44FA-B619-CBAA90889499}"/>
                    </a:ext>
                  </a:extLst>
                </p:cNvPr>
                <p:cNvSpPr txBox="1"/>
                <p:nvPr/>
              </p:nvSpPr>
              <p:spPr>
                <a:xfrm>
                  <a:off x="825390" y="1640389"/>
                  <a:ext cx="1180936" cy="20675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9525" cmpd="sng">
                  <a:solidFill>
                    <a:sysClr val="windowText" lastClr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Principal and Interest</a:t>
                  </a:r>
                </a:p>
              </p:txBody>
            </p:sp>
            <p:sp>
              <p:nvSpPr>
                <p:cNvPr id="19" name="TextBox 42">
                  <a:extLst>
                    <a:ext uri="{FF2B5EF4-FFF2-40B4-BE49-F238E27FC236}">
                      <a16:creationId xmlns:a16="http://schemas.microsoft.com/office/drawing/2014/main" id="{4B2AE649-C0AD-48B8-B2AF-6D7BD8047E89}"/>
                    </a:ext>
                  </a:extLst>
                </p:cNvPr>
                <p:cNvSpPr txBox="1"/>
                <p:nvPr/>
              </p:nvSpPr>
              <p:spPr>
                <a:xfrm>
                  <a:off x="2777851" y="1640389"/>
                  <a:ext cx="1181100" cy="20675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9525" cmpd="sng">
                  <a:solidFill>
                    <a:sysClr val="windowText" lastClr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Principal and Interest</a:t>
                  </a:r>
                </a:p>
              </p:txBody>
            </p:sp>
            <p:sp>
              <p:nvSpPr>
                <p:cNvPr id="20" name="TextBox 43">
                  <a:extLst>
                    <a:ext uri="{FF2B5EF4-FFF2-40B4-BE49-F238E27FC236}">
                      <a16:creationId xmlns:a16="http://schemas.microsoft.com/office/drawing/2014/main" id="{A9457BF2-E617-41B4-9140-681216E8EC15}"/>
                    </a:ext>
                  </a:extLst>
                </p:cNvPr>
                <p:cNvSpPr txBox="1"/>
                <p:nvPr/>
              </p:nvSpPr>
              <p:spPr>
                <a:xfrm>
                  <a:off x="4692376" y="1640389"/>
                  <a:ext cx="1181100" cy="20675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9525" cmpd="sng">
                  <a:solidFill>
                    <a:sysClr val="windowText" lastClr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Principal and Interest</a:t>
                  </a:r>
                </a:p>
              </p:txBody>
            </p:sp>
            <p:sp>
              <p:nvSpPr>
                <p:cNvPr id="21" name="TextBox 44">
                  <a:extLst>
                    <a:ext uri="{FF2B5EF4-FFF2-40B4-BE49-F238E27FC236}">
                      <a16:creationId xmlns:a16="http://schemas.microsoft.com/office/drawing/2014/main" id="{12647BFC-6D6F-49B2-A260-6D74A87FC6B7}"/>
                    </a:ext>
                  </a:extLst>
                </p:cNvPr>
                <p:cNvSpPr txBox="1"/>
                <p:nvPr/>
              </p:nvSpPr>
              <p:spPr>
                <a:xfrm>
                  <a:off x="4711918" y="188813"/>
                  <a:ext cx="1181100" cy="20396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9525" cmpd="sng">
                  <a:solidFill>
                    <a:sysClr val="windowText" lastClr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Investment Dollars</a:t>
                  </a:r>
                </a:p>
              </p:txBody>
            </p:sp>
            <p:sp>
              <p:nvSpPr>
                <p:cNvPr id="22" name="TextBox 45">
                  <a:extLst>
                    <a:ext uri="{FF2B5EF4-FFF2-40B4-BE49-F238E27FC236}">
                      <a16:creationId xmlns:a16="http://schemas.microsoft.com/office/drawing/2014/main" id="{BCA2C364-EFBD-4394-9F17-771162502EE1}"/>
                    </a:ext>
                  </a:extLst>
                </p:cNvPr>
                <p:cNvSpPr txBox="1"/>
                <p:nvPr/>
              </p:nvSpPr>
              <p:spPr>
                <a:xfrm>
                  <a:off x="2825968" y="188813"/>
                  <a:ext cx="1181100" cy="20396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9525" cmpd="sng">
                  <a:solidFill>
                    <a:sysClr val="windowText" lastClr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Money to Lend</a:t>
                  </a:r>
                </a:p>
              </p:txBody>
            </p:sp>
            <p:sp>
              <p:nvSpPr>
                <p:cNvPr id="23" name="TextBox 46">
                  <a:extLst>
                    <a:ext uri="{FF2B5EF4-FFF2-40B4-BE49-F238E27FC236}">
                      <a16:creationId xmlns:a16="http://schemas.microsoft.com/office/drawing/2014/main" id="{FEBC98FA-CA5D-4A24-8982-3A79233B91D6}"/>
                    </a:ext>
                  </a:extLst>
                </p:cNvPr>
                <p:cNvSpPr txBox="1"/>
                <p:nvPr/>
              </p:nvSpPr>
              <p:spPr>
                <a:xfrm>
                  <a:off x="849694" y="188813"/>
                  <a:ext cx="1180936" cy="20396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9525" cmpd="sng">
                  <a:solidFill>
                    <a:sysClr val="windowText" lastClr="00000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Money to Buy a Home</a:t>
                  </a: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0B2120AB-113B-4010-A1DA-7C759BBAA30E}"/>
                    </a:ext>
                  </a:extLst>
                </p:cNvPr>
                <p:cNvGrpSpPr/>
                <p:nvPr/>
              </p:nvGrpSpPr>
              <p:grpSpPr>
                <a:xfrm>
                  <a:off x="939297" y="498867"/>
                  <a:ext cx="4830240" cy="1014249"/>
                  <a:chOff x="939297" y="498867"/>
                  <a:chExt cx="4830240" cy="1014249"/>
                </a:xfrm>
              </p:grpSpPr>
              <p:sp>
                <p:nvSpPr>
                  <p:cNvPr id="37" name="Arrow: Chevron 36">
                    <a:extLst>
                      <a:ext uri="{FF2B5EF4-FFF2-40B4-BE49-F238E27FC236}">
                        <a16:creationId xmlns:a16="http://schemas.microsoft.com/office/drawing/2014/main" id="{5B97CAB8-F237-481D-8513-C9D762134E42}"/>
                      </a:ext>
                    </a:extLst>
                  </p:cNvPr>
                  <p:cNvSpPr/>
                  <p:nvPr/>
                </p:nvSpPr>
                <p:spPr>
                  <a:xfrm>
                    <a:off x="2899476" y="1365669"/>
                    <a:ext cx="1003146" cy="147447"/>
                  </a:xfrm>
                  <a:prstGeom prst="chevron">
                    <a:avLst/>
                  </a:prstGeom>
                  <a:solidFill>
                    <a:srgbClr val="000066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</a:t>
                    </a:r>
                  </a:p>
                </p:txBody>
              </p:sp>
              <p:sp>
                <p:nvSpPr>
                  <p:cNvPr id="38" name="Arrow: Chevron 37">
                    <a:extLst>
                      <a:ext uri="{FF2B5EF4-FFF2-40B4-BE49-F238E27FC236}">
                        <a16:creationId xmlns:a16="http://schemas.microsoft.com/office/drawing/2014/main" id="{E25ECAB5-3785-4BDB-9A8E-EBFC0FBA01A6}"/>
                      </a:ext>
                    </a:extLst>
                  </p:cNvPr>
                  <p:cNvSpPr/>
                  <p:nvPr/>
                </p:nvSpPr>
                <p:spPr>
                  <a:xfrm flipH="1">
                    <a:off x="4854103" y="498867"/>
                    <a:ext cx="915434" cy="147145"/>
                  </a:xfrm>
                  <a:prstGeom prst="chevron">
                    <a:avLst/>
                  </a:prstGeom>
                  <a:solidFill>
                    <a:srgbClr val="000066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</a:t>
                    </a:r>
                  </a:p>
                </p:txBody>
              </p:sp>
              <p:sp>
                <p:nvSpPr>
                  <p:cNvPr id="39" name="Arrow: Chevron 38">
                    <a:extLst>
                      <a:ext uri="{FF2B5EF4-FFF2-40B4-BE49-F238E27FC236}">
                        <a16:creationId xmlns:a16="http://schemas.microsoft.com/office/drawing/2014/main" id="{675F5436-CB3B-4D45-8943-1B8C95B575FB}"/>
                      </a:ext>
                    </a:extLst>
                  </p:cNvPr>
                  <p:cNvSpPr/>
                  <p:nvPr/>
                </p:nvSpPr>
                <p:spPr>
                  <a:xfrm>
                    <a:off x="939297" y="1365669"/>
                    <a:ext cx="1003146" cy="147447"/>
                  </a:xfrm>
                  <a:prstGeom prst="chevron">
                    <a:avLst/>
                  </a:prstGeom>
                  <a:solidFill>
                    <a:srgbClr val="000066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</a:t>
                    </a:r>
                  </a:p>
                </p:txBody>
              </p:sp>
              <p:sp>
                <p:nvSpPr>
                  <p:cNvPr id="40" name="Arrow: Chevron 39">
                    <a:extLst>
                      <a:ext uri="{FF2B5EF4-FFF2-40B4-BE49-F238E27FC236}">
                        <a16:creationId xmlns:a16="http://schemas.microsoft.com/office/drawing/2014/main" id="{5E6AC79D-D8EC-4400-8F77-9F28740DE496}"/>
                      </a:ext>
                    </a:extLst>
                  </p:cNvPr>
                  <p:cNvSpPr/>
                  <p:nvPr/>
                </p:nvSpPr>
                <p:spPr>
                  <a:xfrm>
                    <a:off x="4854620" y="1365669"/>
                    <a:ext cx="914400" cy="147447"/>
                  </a:xfrm>
                  <a:prstGeom prst="chevron">
                    <a:avLst/>
                  </a:prstGeom>
                  <a:solidFill>
                    <a:srgbClr val="000066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</a:t>
                    </a:r>
                  </a:p>
                </p:txBody>
              </p:sp>
              <p:sp>
                <p:nvSpPr>
                  <p:cNvPr id="41" name="Arrow: Chevron 40">
                    <a:extLst>
                      <a:ext uri="{FF2B5EF4-FFF2-40B4-BE49-F238E27FC236}">
                        <a16:creationId xmlns:a16="http://schemas.microsoft.com/office/drawing/2014/main" id="{D1CE8DB3-9C18-467B-A7E7-50CA001545C2}"/>
                      </a:ext>
                    </a:extLst>
                  </p:cNvPr>
                  <p:cNvSpPr/>
                  <p:nvPr/>
                </p:nvSpPr>
                <p:spPr>
                  <a:xfrm flipH="1">
                    <a:off x="983153" y="498867"/>
                    <a:ext cx="915434" cy="147145"/>
                  </a:xfrm>
                  <a:prstGeom prst="chevron">
                    <a:avLst/>
                  </a:prstGeom>
                  <a:solidFill>
                    <a:srgbClr val="000066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</a:t>
                    </a:r>
                  </a:p>
                </p:txBody>
              </p:sp>
              <p:sp>
                <p:nvSpPr>
                  <p:cNvPr id="42" name="Arrow: Chevron 41">
                    <a:extLst>
                      <a:ext uri="{FF2B5EF4-FFF2-40B4-BE49-F238E27FC236}">
                        <a16:creationId xmlns:a16="http://schemas.microsoft.com/office/drawing/2014/main" id="{CEC2BCAE-A1C0-4EC0-A9C9-48FAF409999A}"/>
                      </a:ext>
                    </a:extLst>
                  </p:cNvPr>
                  <p:cNvSpPr/>
                  <p:nvPr/>
                </p:nvSpPr>
                <p:spPr>
                  <a:xfrm flipH="1">
                    <a:off x="2943332" y="498867"/>
                    <a:ext cx="915434" cy="147145"/>
                  </a:xfrm>
                  <a:prstGeom prst="chevron">
                    <a:avLst/>
                  </a:prstGeom>
                  <a:solidFill>
                    <a:srgbClr val="000066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</a:t>
                    </a:r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3EA2E221-94D5-43AD-9EF5-D172B1F3C232}"/>
                    </a:ext>
                  </a:extLst>
                </p:cNvPr>
                <p:cNvGrpSpPr/>
                <p:nvPr/>
              </p:nvGrpSpPr>
              <p:grpSpPr>
                <a:xfrm>
                  <a:off x="1771321" y="716576"/>
                  <a:ext cx="1179025" cy="1577482"/>
                  <a:chOff x="1771321" y="716576"/>
                  <a:chExt cx="1180434" cy="1590298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453DDD20-4F7E-4E7C-9F2A-75227B71FE8C}"/>
                      </a:ext>
                    </a:extLst>
                  </p:cNvPr>
                  <p:cNvGrpSpPr/>
                  <p:nvPr/>
                </p:nvGrpSpPr>
                <p:grpSpPr>
                  <a:xfrm>
                    <a:off x="2112348" y="716576"/>
                    <a:ext cx="561974" cy="682839"/>
                    <a:chOff x="2112348" y="716576"/>
                    <a:chExt cx="561974" cy="677713"/>
                  </a:xfrm>
                </p:grpSpPr>
                <p:pic>
                  <p:nvPicPr>
                    <p:cNvPr id="35" name="Graphic 10" descr="Bank">
                      <a:extLst>
                        <a:ext uri="{FF2B5EF4-FFF2-40B4-BE49-F238E27FC236}">
                          <a16:creationId xmlns:a16="http://schemas.microsoft.com/office/drawing/2014/main" id="{0BD5DAF4-2D6D-421B-B1C7-59DD5D5EABC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158736" y="931588"/>
                      <a:ext cx="469199" cy="46270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6" name="TextBox 24">
                      <a:extLst>
                        <a:ext uri="{FF2B5EF4-FFF2-40B4-BE49-F238E27FC236}">
                          <a16:creationId xmlns:a16="http://schemas.microsoft.com/office/drawing/2014/main" id="{C83D434B-BE95-4BD6-8892-9EEACAEB46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12348" y="716576"/>
                      <a:ext cx="561974" cy="207520"/>
                    </a:xfrm>
                    <a:prstGeom prst="rect">
                      <a:avLst/>
                    </a:prstGeom>
                    <a:solidFill>
                      <a:srgbClr val="990000"/>
                    </a:solidFill>
                    <a:ln w="9525" cmpd="sng">
                      <a:solidFill>
                        <a:sysClr val="windowText" lastClr="000000"/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Banks</a:t>
                      </a:r>
                    </a:p>
                  </p:txBody>
                </p:sp>
              </p:grpSp>
              <p:sp>
                <p:nvSpPr>
                  <p:cNvPr id="33" name="Arrow: Notched Right 32">
                    <a:extLst>
                      <a:ext uri="{FF2B5EF4-FFF2-40B4-BE49-F238E27FC236}">
                        <a16:creationId xmlns:a16="http://schemas.microsoft.com/office/drawing/2014/main" id="{429D674F-42B0-4ACB-B046-2611A35540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066801" y="1654852"/>
                    <a:ext cx="653067" cy="134010"/>
                  </a:xfrm>
                  <a:prstGeom prst="notchedRightArrow">
                    <a:avLst/>
                  </a:prstGeom>
                  <a:solidFill>
                    <a:schemeClr val="tx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" name="TextBox 57">
                    <a:extLst>
                      <a:ext uri="{FF2B5EF4-FFF2-40B4-BE49-F238E27FC236}">
                        <a16:creationId xmlns:a16="http://schemas.microsoft.com/office/drawing/2014/main" id="{C8A3B74B-36B7-4CB0-B078-C106B96A4B66}"/>
                      </a:ext>
                    </a:extLst>
                  </p:cNvPr>
                  <p:cNvSpPr txBox="1"/>
                  <p:nvPr/>
                </p:nvSpPr>
                <p:spPr>
                  <a:xfrm>
                    <a:off x="1771321" y="2100778"/>
                    <a:ext cx="1180434" cy="206096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 cmpd="sng">
                    <a:solidFill>
                      <a:sysClr val="windowText" lastClr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Collects</a:t>
                    </a:r>
                    <a:r>
                      <a:rPr lang="en-US" baseline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 Servicing Fee</a:t>
                    </a:r>
                    <a:endParaRPr lang="en-US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F7F7ADF7-4DD9-450B-94FF-15370F9A6DE7}"/>
                    </a:ext>
                  </a:extLst>
                </p:cNvPr>
                <p:cNvGrpSpPr/>
                <p:nvPr/>
              </p:nvGrpSpPr>
              <p:grpSpPr>
                <a:xfrm>
                  <a:off x="3755927" y="708492"/>
                  <a:ext cx="1242206" cy="1593648"/>
                  <a:chOff x="3755927" y="708492"/>
                  <a:chExt cx="1242206" cy="1606464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3584AF56-D606-4A7A-9D40-6259CEE6506F}"/>
                      </a:ext>
                    </a:extLst>
                  </p:cNvPr>
                  <p:cNvGrpSpPr/>
                  <p:nvPr/>
                </p:nvGrpSpPr>
                <p:grpSpPr>
                  <a:xfrm>
                    <a:off x="3907923" y="708492"/>
                    <a:ext cx="938214" cy="673601"/>
                    <a:chOff x="3907923" y="708494"/>
                    <a:chExt cx="938214" cy="668476"/>
                  </a:xfrm>
                </p:grpSpPr>
                <p:pic>
                  <p:nvPicPr>
                    <p:cNvPr id="30" name="Graphic 14" descr="Building">
                      <a:extLst>
                        <a:ext uri="{FF2B5EF4-FFF2-40B4-BE49-F238E27FC236}">
                          <a16:creationId xmlns:a16="http://schemas.microsoft.com/office/drawing/2014/main" id="{C5A19C7B-0A0B-46A1-8A15-EB5495C21C1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1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177889" y="985295"/>
                      <a:ext cx="398283" cy="39167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1" name="TextBox 25">
                      <a:extLst>
                        <a:ext uri="{FF2B5EF4-FFF2-40B4-BE49-F238E27FC236}">
                          <a16:creationId xmlns:a16="http://schemas.microsoft.com/office/drawing/2014/main" id="{3762F774-76C7-4AFD-B950-5836172BD0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07923" y="708494"/>
                      <a:ext cx="938214" cy="207520"/>
                    </a:xfrm>
                    <a:prstGeom prst="rect">
                      <a:avLst/>
                    </a:prstGeom>
                    <a:solidFill>
                      <a:srgbClr val="990000"/>
                    </a:solidFill>
                    <a:ln w="9525" cmpd="sng">
                      <a:solidFill>
                        <a:sysClr val="windowText" lastClr="000000"/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Fannie/Freddie</a:t>
                      </a:r>
                    </a:p>
                  </p:txBody>
                </p:sp>
              </p:grpSp>
              <p:sp>
                <p:nvSpPr>
                  <p:cNvPr id="28" name="Arrow: Notched Right 27">
                    <a:extLst>
                      <a:ext uri="{FF2B5EF4-FFF2-40B4-BE49-F238E27FC236}">
                        <a16:creationId xmlns:a16="http://schemas.microsoft.com/office/drawing/2014/main" id="{B6D4D809-07AD-48EC-B2BA-37187C70BF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050497" y="1662934"/>
                    <a:ext cx="653067" cy="134010"/>
                  </a:xfrm>
                  <a:prstGeom prst="notchedRightArrow">
                    <a:avLst/>
                  </a:prstGeom>
                  <a:solidFill>
                    <a:schemeClr val="tx1"/>
                  </a:solidFill>
                  <a:ln>
                    <a:solidFill>
                      <a:sysClr val="windowText" lastClr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TextBox 59">
                    <a:extLst>
                      <a:ext uri="{FF2B5EF4-FFF2-40B4-BE49-F238E27FC236}">
                        <a16:creationId xmlns:a16="http://schemas.microsoft.com/office/drawing/2014/main" id="{96376BF0-E93E-41D5-BBBF-6FB906881169}"/>
                      </a:ext>
                    </a:extLst>
                  </p:cNvPr>
                  <p:cNvSpPr txBox="1"/>
                  <p:nvPr/>
                </p:nvSpPr>
                <p:spPr>
                  <a:xfrm>
                    <a:off x="3755927" y="2108860"/>
                    <a:ext cx="1242206" cy="206096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 cmpd="sng">
                    <a:solidFill>
                      <a:sysClr val="windowText" lastClr="000000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Collects</a:t>
                    </a:r>
                    <a:r>
                      <a:rPr lang="en-US" baseline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t> Guarantee Fee</a:t>
                    </a:r>
                    <a:endParaRPr lang="en-US" dirty="0"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FD4273B-5334-4E55-9E69-5ADD84F112A7}"/>
              </a:ext>
            </a:extLst>
          </p:cNvPr>
          <p:cNvSpPr/>
          <p:nvPr/>
        </p:nvSpPr>
        <p:spPr>
          <a:xfrm>
            <a:off x="444610" y="6435448"/>
            <a:ext cx="787180" cy="318053"/>
          </a:xfrm>
          <a:prstGeom prst="rect">
            <a:avLst/>
          </a:prstGeom>
          <a:noFill/>
          <a:ln w="31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15</a:t>
            </a:r>
          </a:p>
        </p:txBody>
      </p:sp>
    </p:spTree>
    <p:extLst>
      <p:ext uri="{BB962C8B-B14F-4D97-AF65-F5344CB8AC3E}">
        <p14:creationId xmlns:p14="http://schemas.microsoft.com/office/powerpoint/2010/main" val="228664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COVID-19, Financial Markets, and the Economy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F67E1-DB47-4A58-A05A-D451D7B10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41" y="1577268"/>
            <a:ext cx="10185918" cy="48480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3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COVID-19, Financial Markets, and 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0010-58CF-4400-905C-08BD10DF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114"/>
            <a:ext cx="10515600" cy="4536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Why are stock markets near all-time highs in the middle of a recession?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stock market is not the economy.</a:t>
            </a:r>
          </a:p>
          <a:p>
            <a:pPr marL="0" indent="0" algn="ctr">
              <a:buNone/>
            </a:pPr>
            <a:endParaRPr lang="en-US" i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Measures of employment and GDP tell us about the present and the near past. The stock market reflects investors’ assessment of the </a:t>
            </a:r>
            <a:r>
              <a:rPr lang="en-US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present value</a:t>
            </a: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of</a:t>
            </a: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future cash flows</a:t>
            </a: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owners of firms are entitled to. 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0E017-1B7E-45EA-87D5-F1852390887C}"/>
              </a:ext>
            </a:extLst>
          </p:cNvPr>
          <p:cNvGrpSpPr/>
          <p:nvPr/>
        </p:nvGrpSpPr>
        <p:grpSpPr>
          <a:xfrm>
            <a:off x="0" y="-9526"/>
            <a:ext cx="12203113" cy="6867526"/>
            <a:chOff x="0" y="0"/>
            <a:chExt cx="12203113" cy="686752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4F330B-5A07-4AA6-92C2-EE65BAC81A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E9F449-1B72-4BD2-852D-1242538D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203113" cy="6867526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421FCF-17FC-4AE9-A81A-4A6975ED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6217B-3FFE-0545-B4B1-4C051AC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87"/>
            <a:ext cx="8539264" cy="572959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5. The Investment Process &amp; Competitive Markets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B78E164-6EF1-49CF-A316-65C032CABB14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0E017-1B7E-45EA-87D5-F1852390887C}"/>
              </a:ext>
            </a:extLst>
          </p:cNvPr>
          <p:cNvGrpSpPr/>
          <p:nvPr/>
        </p:nvGrpSpPr>
        <p:grpSpPr>
          <a:xfrm>
            <a:off x="0" y="-9526"/>
            <a:ext cx="12203113" cy="6867526"/>
            <a:chOff x="0" y="0"/>
            <a:chExt cx="12203113" cy="686752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4F330B-5A07-4AA6-92C2-EE65BAC81A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E9F449-1B72-4BD2-852D-1242538D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203113" cy="6867526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421FCF-17FC-4AE9-A81A-4A6975ED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6217B-3FFE-0545-B4B1-4C051AC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87"/>
            <a:ext cx="8539264" cy="572959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8. Conclusions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B78E164-6EF1-49CF-A316-65C032CABB14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To Conclude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0010-58CF-4400-905C-08BD10DF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114"/>
            <a:ext cx="10515600" cy="45368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Investments are current commitments of resources in expectation of future benefits</a:t>
            </a: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Financial assets perform a number of roles</a:t>
            </a: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Efficient allocation of resources requires transparent information</a:t>
            </a: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Markets are competitive, fueling efficiency</a:t>
            </a: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Investors have varying needs and constraints</a:t>
            </a: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Past financial crises provide important lessons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0E017-1B7E-45EA-87D5-F1852390887C}"/>
              </a:ext>
            </a:extLst>
          </p:cNvPr>
          <p:cNvGrpSpPr/>
          <p:nvPr/>
        </p:nvGrpSpPr>
        <p:grpSpPr>
          <a:xfrm>
            <a:off x="0" y="-9526"/>
            <a:ext cx="12203113" cy="6867526"/>
            <a:chOff x="0" y="0"/>
            <a:chExt cx="12203113" cy="686752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4F330B-5A07-4AA6-92C2-EE65BAC81A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E9F449-1B72-4BD2-852D-1242538D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203113" cy="6867526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421FCF-17FC-4AE9-A81A-4A6975ED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6217B-3FFE-0545-B4B1-4C051AC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87"/>
            <a:ext cx="8539264" cy="572959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1. What is an Investment?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447CF98D-0EEB-49DA-A87A-B501EDCC3502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7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50C03DD0-F3DF-4390-AB8F-929C1193627E}"/>
              </a:ext>
            </a:extLst>
          </p:cNvPr>
          <p:cNvGrpSpPr/>
          <p:nvPr/>
        </p:nvGrpSpPr>
        <p:grpSpPr>
          <a:xfrm>
            <a:off x="0" y="0"/>
            <a:ext cx="12212638" cy="6867525"/>
            <a:chOff x="0" y="0"/>
            <a:chExt cx="12212638" cy="6867525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A401CFF-F9D5-44EE-80E6-D99ADD2B7E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ABAB137-9299-451C-8558-B423516A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12203113" cy="6858000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8C69930-37FA-4D60-B740-9B487744A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8688" y="2244725"/>
              <a:ext cx="3663950" cy="4621213"/>
            </a:xfrm>
            <a:custGeom>
              <a:avLst/>
              <a:gdLst>
                <a:gd name="T0" fmla="*/ 3842 w 3842"/>
                <a:gd name="T1" fmla="*/ 4844 h 4844"/>
                <a:gd name="T2" fmla="*/ 3842 w 3842"/>
                <a:gd name="T3" fmla="*/ 4844 h 4844"/>
                <a:gd name="T4" fmla="*/ 3832 w 3842"/>
                <a:gd name="T5" fmla="*/ 0 h 4844"/>
                <a:gd name="T6" fmla="*/ 0 w 3842"/>
                <a:gd name="T7" fmla="*/ 4844 h 4844"/>
                <a:gd name="T8" fmla="*/ 3842 w 3842"/>
                <a:gd name="T9" fmla="*/ 4844 h 4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2" h="4844">
                  <a:moveTo>
                    <a:pt x="3842" y="4844"/>
                  </a:moveTo>
                  <a:lnTo>
                    <a:pt x="3842" y="4844"/>
                  </a:lnTo>
                  <a:cubicBezTo>
                    <a:pt x="3842" y="4844"/>
                    <a:pt x="3832" y="573"/>
                    <a:pt x="3832" y="0"/>
                  </a:cubicBezTo>
                  <a:cubicBezTo>
                    <a:pt x="3832" y="3568"/>
                    <a:pt x="606" y="4669"/>
                    <a:pt x="0" y="4844"/>
                  </a:cubicBezTo>
                  <a:lnTo>
                    <a:pt x="3842" y="484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CF6146F-08C2-4074-861D-23B78BF58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5" name="Graphic 3">
            <a:extLst>
              <a:ext uri="{FF2B5EF4-FFF2-40B4-BE49-F238E27FC236}">
                <a16:creationId xmlns:a16="http://schemas.microsoft.com/office/drawing/2014/main" id="{04B439E5-A090-400B-B3CC-F10ECA414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260" y="5509321"/>
            <a:ext cx="1042155" cy="1226633"/>
          </a:xfrm>
          <a:prstGeom prst="rect">
            <a:avLst/>
          </a:prstGeom>
        </p:spPr>
      </p:pic>
      <p:pic>
        <p:nvPicPr>
          <p:cNvPr id="11" name="Graphic 14">
            <a:extLst>
              <a:ext uri="{FF2B5EF4-FFF2-40B4-BE49-F238E27FC236}">
                <a16:creationId xmlns:a16="http://schemas.microsoft.com/office/drawing/2014/main" id="{CE867FEE-2B4C-4C6D-8BC8-4D7088B35E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7517" y="2841308"/>
            <a:ext cx="1116965" cy="11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0E017-1B7E-45EA-87D5-F1852390887C}"/>
              </a:ext>
            </a:extLst>
          </p:cNvPr>
          <p:cNvGrpSpPr/>
          <p:nvPr/>
        </p:nvGrpSpPr>
        <p:grpSpPr>
          <a:xfrm>
            <a:off x="0" y="-9526"/>
            <a:ext cx="12203113" cy="6867526"/>
            <a:chOff x="0" y="0"/>
            <a:chExt cx="12203113" cy="686752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4F330B-5A07-4AA6-92C2-EE65BAC81A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E9F449-1B72-4BD2-852D-1242538D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203113" cy="6867526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421FCF-17FC-4AE9-A81A-4A6975ED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6217B-3FFE-0545-B4B1-4C051AC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87"/>
            <a:ext cx="8539264" cy="572959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1. What is an Investment?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447CF98D-0EEB-49DA-A87A-B501EDCC3502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7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  <a:cs typeface="Times New Roman" panose="02020603050405020304" pitchFamily="18" charset="0"/>
              </a:rPr>
              <a:t>What is an Investment?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0010-58CF-4400-905C-08BD10DF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114"/>
            <a:ext cx="10515600" cy="4536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reduction of current consumption for greater future consumption.</a:t>
            </a: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Purchase stock, collect dividends, sell stock later</a:t>
            </a: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Buy a bond, collect coupon payments, collect principal at maturity</a:t>
            </a: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Pay college tuition, learn, grow, earn a higher salary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Requires an </a:t>
            </a:r>
            <a:r>
              <a:rPr lang="en-US" b="1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expectation</a:t>
            </a:r>
            <a:r>
              <a:rPr lang="en-US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of a future benefit, not a </a:t>
            </a:r>
            <a:r>
              <a:rPr lang="en-US" b="1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realization</a:t>
            </a:r>
            <a:r>
              <a:rPr lang="en-US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F4DFDC-E8F5-430E-B1B0-FBA64E966324}"/>
              </a:ext>
            </a:extLst>
          </p:cNvPr>
          <p:cNvSpPr/>
          <p:nvPr/>
        </p:nvSpPr>
        <p:spPr>
          <a:xfrm>
            <a:off x="444610" y="6435448"/>
            <a:ext cx="787180" cy="318053"/>
          </a:xfrm>
          <a:prstGeom prst="rect">
            <a:avLst/>
          </a:prstGeom>
          <a:noFill/>
          <a:ln w="31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</p:spTree>
    <p:extLst>
      <p:ext uri="{BB962C8B-B14F-4D97-AF65-F5344CB8AC3E}">
        <p14:creationId xmlns:p14="http://schemas.microsoft.com/office/powerpoint/2010/main" val="10752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0E017-1B7E-45EA-87D5-F1852390887C}"/>
              </a:ext>
            </a:extLst>
          </p:cNvPr>
          <p:cNvGrpSpPr/>
          <p:nvPr/>
        </p:nvGrpSpPr>
        <p:grpSpPr>
          <a:xfrm>
            <a:off x="0" y="-9526"/>
            <a:ext cx="12203113" cy="6867526"/>
            <a:chOff x="0" y="0"/>
            <a:chExt cx="12203113" cy="686752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4F330B-5A07-4AA6-92C2-EE65BAC81A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E9F449-1B72-4BD2-852D-1242538D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203113" cy="6867526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421FCF-17FC-4AE9-A81A-4A6975ED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6217B-3FFE-0545-B4B1-4C051AC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87"/>
            <a:ext cx="8539264" cy="572959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2. Real vs. Financial Assets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B78E164-6EF1-49CF-A316-65C032CABB14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Real vs. Financial Assets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1CDAB-D747-45DA-9284-BF2082DE0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Real Assets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directly contribute to creation of goods and services (land, equipment, buildings, college education)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Financial Assets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indirectly contribute by allocation of money and resources to finance real assets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 financial asset to you is a liability to another party. These instruments “cancel out”, leaving only real assets as material wealth.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5A87E-2E3C-41DD-B421-28375F95BC5A}"/>
              </a:ext>
            </a:extLst>
          </p:cNvPr>
          <p:cNvSpPr/>
          <p:nvPr/>
        </p:nvSpPr>
        <p:spPr>
          <a:xfrm>
            <a:off x="444610" y="6435448"/>
            <a:ext cx="787180" cy="318053"/>
          </a:xfrm>
          <a:prstGeom prst="rect">
            <a:avLst/>
          </a:prstGeom>
          <a:noFill/>
          <a:ln w="31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3</a:t>
            </a:r>
          </a:p>
        </p:txBody>
      </p:sp>
    </p:spTree>
    <p:extLst>
      <p:ext uri="{BB962C8B-B14F-4D97-AF65-F5344CB8AC3E}">
        <p14:creationId xmlns:p14="http://schemas.microsoft.com/office/powerpoint/2010/main" val="268303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0E017-1B7E-45EA-87D5-F1852390887C}"/>
              </a:ext>
            </a:extLst>
          </p:cNvPr>
          <p:cNvGrpSpPr/>
          <p:nvPr/>
        </p:nvGrpSpPr>
        <p:grpSpPr>
          <a:xfrm>
            <a:off x="0" y="-9526"/>
            <a:ext cx="12203113" cy="6867526"/>
            <a:chOff x="0" y="0"/>
            <a:chExt cx="12203113" cy="686752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4F330B-5A07-4AA6-92C2-EE65BAC81A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E9F449-1B72-4BD2-852D-1242538D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203113" cy="6867526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421FCF-17FC-4AE9-A81A-4A6975ED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6217B-3FFE-0545-B4B1-4C051AC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87"/>
            <a:ext cx="8539264" cy="572959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2. Real vs. Financial Assets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B78E164-6EF1-49CF-A316-65C032CABB14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Real vs. Financial Assets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1CDAB-D747-45DA-9284-BF2082DE0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Financial Assets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claims 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Real Assets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real asset income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3382E3-CD0D-48CC-A435-91C5518A65E9}"/>
              </a:ext>
            </a:extLst>
          </p:cNvPr>
          <p:cNvGrpSpPr/>
          <p:nvPr/>
        </p:nvGrpSpPr>
        <p:grpSpPr>
          <a:xfrm>
            <a:off x="2182197" y="2686061"/>
            <a:ext cx="7827606" cy="3490902"/>
            <a:chOff x="838200" y="1580284"/>
            <a:chExt cx="9873343" cy="438323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DF40B3C-5F69-4883-BCD6-0318008DDDCA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2912882" y="4166647"/>
              <a:ext cx="740728" cy="1111069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354396D-5749-4A6F-BCA0-B6BF42EFF480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H="1">
              <a:off x="7951290" y="4166647"/>
              <a:ext cx="693089" cy="1111069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Diagonal Corners Snipped 9">
              <a:extLst>
                <a:ext uri="{FF2B5EF4-FFF2-40B4-BE49-F238E27FC236}">
                  <a16:creationId xmlns:a16="http://schemas.microsoft.com/office/drawing/2014/main" id="{BC5BC43C-8EFC-487D-ABD7-8B9AAF071DF3}"/>
                </a:ext>
              </a:extLst>
            </p:cNvPr>
            <p:cNvSpPr/>
            <p:nvPr/>
          </p:nvSpPr>
          <p:spPr>
            <a:xfrm>
              <a:off x="838200" y="2912521"/>
              <a:ext cx="4297680" cy="1371600"/>
            </a:xfrm>
            <a:prstGeom prst="snip2DiagRect">
              <a:avLst/>
            </a:prstGeom>
            <a:solidFill>
              <a:srgbClr val="00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4261" tIns="266440" rIns="534261" bIns="2664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Equity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Represents ownership in a corporation; common stock</a:t>
              </a:r>
            </a:p>
          </p:txBody>
        </p:sp>
        <p:sp>
          <p:nvSpPr>
            <p:cNvPr id="11" name="Rectangle: Diagonal Corners Snipped 10">
              <a:extLst>
                <a:ext uri="{FF2B5EF4-FFF2-40B4-BE49-F238E27FC236}">
                  <a16:creationId xmlns:a16="http://schemas.microsoft.com/office/drawing/2014/main" id="{5BCB9112-6DB9-43B3-AC74-A471B144A5C9}"/>
                </a:ext>
              </a:extLst>
            </p:cNvPr>
            <p:cNvSpPr/>
            <p:nvPr/>
          </p:nvSpPr>
          <p:spPr>
            <a:xfrm>
              <a:off x="6413863" y="2912521"/>
              <a:ext cx="4297680" cy="1371600"/>
            </a:xfrm>
            <a:prstGeom prst="snip2DiagRect">
              <a:avLst/>
            </a:prstGeom>
            <a:solidFill>
              <a:srgbClr val="00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4261" tIns="266440" rIns="534261" bIns="2664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Fixed Income Securities</a:t>
              </a:r>
              <a:r>
                <a:rPr lang="en-US" sz="12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Promises a fixed stream of income; debt and bonds</a:t>
              </a:r>
            </a:p>
          </p:txBody>
        </p:sp>
        <p:sp>
          <p:nvSpPr>
            <p:cNvPr id="12" name="Rectangle: Diagonal Corners Snipped 11">
              <a:extLst>
                <a:ext uri="{FF2B5EF4-FFF2-40B4-BE49-F238E27FC236}">
                  <a16:creationId xmlns:a16="http://schemas.microsoft.com/office/drawing/2014/main" id="{FC44D2D2-E3F1-40D6-B57E-1F06EEEFA330}"/>
                </a:ext>
              </a:extLst>
            </p:cNvPr>
            <p:cNvSpPr/>
            <p:nvPr/>
          </p:nvSpPr>
          <p:spPr>
            <a:xfrm>
              <a:off x="3653610" y="4591916"/>
              <a:ext cx="4297680" cy="1371600"/>
            </a:xfrm>
            <a:prstGeom prst="snip2DiagRect">
              <a:avLst/>
            </a:prstGeom>
            <a:solidFill>
              <a:srgbClr val="0000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4261" tIns="266440" rIns="534261" bIns="2664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Derivative Securities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payoffs </a:t>
              </a:r>
              <a:r>
                <a:rPr lang="en-US" sz="1200" i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derived</a:t>
              </a:r>
              <a:r>
                <a:rPr lang="en-US" sz="1200" i="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from the prices of other assets</a:t>
              </a:r>
              <a:endParaRPr lang="en-US" sz="12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EDE93B2-076B-4251-88C4-1C1475004B23}"/>
                </a:ext>
              </a:extLst>
            </p:cNvPr>
            <p:cNvCxnSpPr>
              <a:stCxn id="16" idx="1"/>
              <a:endCxn id="10" idx="3"/>
            </p:cNvCxnSpPr>
            <p:nvPr/>
          </p:nvCxnSpPr>
          <p:spPr>
            <a:xfrm flipH="1">
              <a:off x="2987040" y="2391280"/>
              <a:ext cx="2815410" cy="521241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34AC8A8-2CCA-4616-B036-61D274F25DF8}"/>
                </a:ext>
              </a:extLst>
            </p:cNvPr>
            <p:cNvCxnSpPr>
              <a:stCxn id="16" idx="1"/>
              <a:endCxn id="11" idx="3"/>
            </p:cNvCxnSpPr>
            <p:nvPr/>
          </p:nvCxnSpPr>
          <p:spPr>
            <a:xfrm>
              <a:off x="5802450" y="2391280"/>
              <a:ext cx="2760253" cy="521241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79E4415-D5A0-4722-9FCB-50718CF2D140}"/>
                </a:ext>
              </a:extLst>
            </p:cNvPr>
            <p:cNvCxnSpPr>
              <a:stCxn id="16" idx="1"/>
              <a:endCxn id="12" idx="3"/>
            </p:cNvCxnSpPr>
            <p:nvPr/>
          </p:nvCxnSpPr>
          <p:spPr>
            <a:xfrm>
              <a:off x="5802450" y="2391280"/>
              <a:ext cx="0" cy="2200636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Diagonal Corners Snipped 15">
              <a:extLst>
                <a:ext uri="{FF2B5EF4-FFF2-40B4-BE49-F238E27FC236}">
                  <a16:creationId xmlns:a16="http://schemas.microsoft.com/office/drawing/2014/main" id="{9E7525F7-6E35-4C2E-AF29-B8CF44C2AB6C}"/>
                </a:ext>
              </a:extLst>
            </p:cNvPr>
            <p:cNvSpPr/>
            <p:nvPr/>
          </p:nvSpPr>
          <p:spPr>
            <a:xfrm>
              <a:off x="3648425" y="1580284"/>
              <a:ext cx="4308050" cy="810996"/>
            </a:xfrm>
            <a:prstGeom prst="snip2DiagRect">
              <a:avLst/>
            </a:prstGeom>
            <a:solidFill>
              <a:srgbClr val="99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3896" tIns="283896" rIns="283896" bIns="28389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 Assets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555711D-DF55-458C-A695-2F60C9DAEB0B}"/>
              </a:ext>
            </a:extLst>
          </p:cNvPr>
          <p:cNvSpPr/>
          <p:nvPr/>
        </p:nvSpPr>
        <p:spPr>
          <a:xfrm>
            <a:off x="444610" y="6435448"/>
            <a:ext cx="787180" cy="318053"/>
          </a:xfrm>
          <a:prstGeom prst="rect">
            <a:avLst/>
          </a:prstGeom>
          <a:noFill/>
          <a:ln w="31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5</a:t>
            </a:r>
          </a:p>
        </p:txBody>
      </p:sp>
    </p:spTree>
    <p:extLst>
      <p:ext uri="{BB962C8B-B14F-4D97-AF65-F5344CB8AC3E}">
        <p14:creationId xmlns:p14="http://schemas.microsoft.com/office/powerpoint/2010/main" val="25747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0E017-1B7E-45EA-87D5-F1852390887C}"/>
              </a:ext>
            </a:extLst>
          </p:cNvPr>
          <p:cNvGrpSpPr/>
          <p:nvPr/>
        </p:nvGrpSpPr>
        <p:grpSpPr>
          <a:xfrm>
            <a:off x="0" y="-9526"/>
            <a:ext cx="12203113" cy="6867526"/>
            <a:chOff x="0" y="0"/>
            <a:chExt cx="12203113" cy="686752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F4F330B-5A07-4AA6-92C2-EE65BAC81A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7E9F449-1B72-4BD2-852D-1242538D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203113" cy="6867526"/>
            </a:xfrm>
            <a:custGeom>
              <a:avLst/>
              <a:gdLst>
                <a:gd name="T0" fmla="*/ 0 w 12796"/>
                <a:gd name="T1" fmla="*/ 7199 h 7199"/>
                <a:gd name="T2" fmla="*/ 0 w 12796"/>
                <a:gd name="T3" fmla="*/ 7199 h 7199"/>
                <a:gd name="T4" fmla="*/ 12796 w 12796"/>
                <a:gd name="T5" fmla="*/ 7199 h 7199"/>
                <a:gd name="T6" fmla="*/ 12796 w 12796"/>
                <a:gd name="T7" fmla="*/ 0 h 7199"/>
                <a:gd name="T8" fmla="*/ 0 w 12796"/>
                <a:gd name="T9" fmla="*/ 0 h 7199"/>
                <a:gd name="T10" fmla="*/ 0 w 12796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6" h="7199">
                  <a:moveTo>
                    <a:pt x="0" y="7199"/>
                  </a:moveTo>
                  <a:lnTo>
                    <a:pt x="0" y="7199"/>
                  </a:lnTo>
                  <a:lnTo>
                    <a:pt x="12796" y="7199"/>
                  </a:lnTo>
                  <a:lnTo>
                    <a:pt x="12796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00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8421FCF-17FC-4AE9-A81A-4A6975ED4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5750" cy="6867525"/>
            </a:xfrm>
            <a:custGeom>
              <a:avLst/>
              <a:gdLst>
                <a:gd name="T0" fmla="*/ 0 w 299"/>
                <a:gd name="T1" fmla="*/ 7199 h 7199"/>
                <a:gd name="T2" fmla="*/ 0 w 299"/>
                <a:gd name="T3" fmla="*/ 7199 h 7199"/>
                <a:gd name="T4" fmla="*/ 299 w 299"/>
                <a:gd name="T5" fmla="*/ 7199 h 7199"/>
                <a:gd name="T6" fmla="*/ 299 w 299"/>
                <a:gd name="T7" fmla="*/ 0 h 7199"/>
                <a:gd name="T8" fmla="*/ 0 w 299"/>
                <a:gd name="T9" fmla="*/ 0 h 7199"/>
                <a:gd name="T10" fmla="*/ 0 w 299"/>
                <a:gd name="T11" fmla="*/ 7199 h 7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7199">
                  <a:moveTo>
                    <a:pt x="0" y="7199"/>
                  </a:moveTo>
                  <a:lnTo>
                    <a:pt x="0" y="7199"/>
                  </a:lnTo>
                  <a:lnTo>
                    <a:pt x="299" y="7199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7199"/>
                  </a:lnTo>
                  <a:close/>
                </a:path>
              </a:pathLst>
            </a:custGeom>
            <a:solidFill>
              <a:srgbClr val="99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26217B-3FFE-0545-B4B1-4C051AC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387"/>
            <a:ext cx="8539264" cy="572959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3. The Role of Financial Assets in the Economy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B78E164-6EF1-49CF-A316-65C032CABB14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2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7DD6-8C03-4604-B86B-75B952D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1. Informational Role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ACF2DF28-A222-48B0-B853-D558C40A50D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85750" cy="6867525"/>
          </a:xfrm>
          <a:custGeom>
            <a:avLst/>
            <a:gdLst>
              <a:gd name="T0" fmla="*/ 0 w 299"/>
              <a:gd name="T1" fmla="*/ 7199 h 7199"/>
              <a:gd name="T2" fmla="*/ 0 w 299"/>
              <a:gd name="T3" fmla="*/ 7199 h 7199"/>
              <a:gd name="T4" fmla="*/ 299 w 299"/>
              <a:gd name="T5" fmla="*/ 7199 h 7199"/>
              <a:gd name="T6" fmla="*/ 299 w 299"/>
              <a:gd name="T7" fmla="*/ 0 h 7199"/>
              <a:gd name="T8" fmla="*/ 0 w 299"/>
              <a:gd name="T9" fmla="*/ 0 h 7199"/>
              <a:gd name="T10" fmla="*/ 0 w 299"/>
              <a:gd name="T11" fmla="*/ 7199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7199">
                <a:moveTo>
                  <a:pt x="0" y="7199"/>
                </a:moveTo>
                <a:lnTo>
                  <a:pt x="0" y="7199"/>
                </a:lnTo>
                <a:lnTo>
                  <a:pt x="299" y="7199"/>
                </a:lnTo>
                <a:lnTo>
                  <a:pt x="299" y="0"/>
                </a:lnTo>
                <a:lnTo>
                  <a:pt x="0" y="0"/>
                </a:lnTo>
                <a:lnTo>
                  <a:pt x="0" y="7199"/>
                </a:lnTo>
                <a:close/>
              </a:path>
            </a:pathLst>
          </a:custGeom>
          <a:solidFill>
            <a:srgbClr val="00006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5C0310F-E28B-4C5A-9E22-3324C4F3870C}"/>
              </a:ext>
            </a:extLst>
          </p:cNvPr>
          <p:cNvSpPr>
            <a:spLocks/>
          </p:cNvSpPr>
          <p:nvPr/>
        </p:nvSpPr>
        <p:spPr bwMode="auto">
          <a:xfrm>
            <a:off x="10711543" y="4862286"/>
            <a:ext cx="1505857" cy="2005240"/>
          </a:xfrm>
          <a:custGeom>
            <a:avLst/>
            <a:gdLst>
              <a:gd name="T0" fmla="*/ 3843 w 3843"/>
              <a:gd name="T1" fmla="*/ 4845 h 4845"/>
              <a:gd name="T2" fmla="*/ 3843 w 3843"/>
              <a:gd name="T3" fmla="*/ 4845 h 4845"/>
              <a:gd name="T4" fmla="*/ 3833 w 3843"/>
              <a:gd name="T5" fmla="*/ 0 h 4845"/>
              <a:gd name="T6" fmla="*/ 0 w 3843"/>
              <a:gd name="T7" fmla="*/ 4845 h 4845"/>
              <a:gd name="T8" fmla="*/ 3843 w 3843"/>
              <a:gd name="T9" fmla="*/ 4845 h 4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3" h="4845">
                <a:moveTo>
                  <a:pt x="3843" y="4845"/>
                </a:moveTo>
                <a:lnTo>
                  <a:pt x="3843" y="4845"/>
                </a:lnTo>
                <a:cubicBezTo>
                  <a:pt x="3843" y="4845"/>
                  <a:pt x="3833" y="574"/>
                  <a:pt x="3833" y="0"/>
                </a:cubicBezTo>
                <a:cubicBezTo>
                  <a:pt x="3833" y="3569"/>
                  <a:pt x="607" y="4670"/>
                  <a:pt x="0" y="4845"/>
                </a:cubicBezTo>
                <a:lnTo>
                  <a:pt x="3843" y="4845"/>
                </a:lnTo>
                <a:close/>
              </a:path>
            </a:pathLst>
          </a:custGeom>
          <a:solidFill>
            <a:srgbClr val="99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31CDAB-D747-45DA-9284-BF2082DE0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Security prices reflect collective assessment of a company’s performance and prospects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51E1A-329D-415D-A80B-DD8AAA1F6F72}"/>
              </a:ext>
            </a:extLst>
          </p:cNvPr>
          <p:cNvSpPr/>
          <p:nvPr/>
        </p:nvSpPr>
        <p:spPr>
          <a:xfrm>
            <a:off x="444610" y="6435448"/>
            <a:ext cx="787180" cy="318053"/>
          </a:xfrm>
          <a:prstGeom prst="rect">
            <a:avLst/>
          </a:prstGeom>
          <a:noFill/>
          <a:ln w="3175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6</a:t>
            </a:r>
          </a:p>
        </p:txBody>
      </p:sp>
    </p:spTree>
    <p:extLst>
      <p:ext uri="{BB962C8B-B14F-4D97-AF65-F5344CB8AC3E}">
        <p14:creationId xmlns:p14="http://schemas.microsoft.com/office/powerpoint/2010/main" val="31169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934</Words>
  <Application>Microsoft Office PowerPoint</Application>
  <PresentationFormat>Widescreen</PresentationFormat>
  <Paragraphs>155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Roboto</vt:lpstr>
      <vt:lpstr>Tahoma</vt:lpstr>
      <vt:lpstr>Times New Roman</vt:lpstr>
      <vt:lpstr>Office Theme</vt:lpstr>
      <vt:lpstr>Investments</vt:lpstr>
      <vt:lpstr>Contents</vt:lpstr>
      <vt:lpstr>1. What is an Investment?</vt:lpstr>
      <vt:lpstr>What is an Investment? </vt:lpstr>
      <vt:lpstr>2. Real vs. Financial Assets</vt:lpstr>
      <vt:lpstr>Real vs. Financial Assets</vt:lpstr>
      <vt:lpstr>Real vs. Financial Assets</vt:lpstr>
      <vt:lpstr>3. The Role of Financial Assets in the Economy</vt:lpstr>
      <vt:lpstr>1. Informational Role</vt:lpstr>
      <vt:lpstr>2. Consumption Timing</vt:lpstr>
      <vt:lpstr>3. Risk Allocation</vt:lpstr>
      <vt:lpstr>4. Separation of Ownership and Management</vt:lpstr>
      <vt:lpstr>The Role of Financial Assets</vt:lpstr>
      <vt:lpstr>4. Governance, Ethics, and the Agency Problem</vt:lpstr>
      <vt:lpstr>Governance &amp; Ethics</vt:lpstr>
      <vt:lpstr>The Agency Problem</vt:lpstr>
      <vt:lpstr>Mitigating the Agency Problem</vt:lpstr>
      <vt:lpstr>5. The Investment Process &amp; Competitive Markets</vt:lpstr>
      <vt:lpstr>The Investment Process</vt:lpstr>
      <vt:lpstr>Competitive Markets </vt:lpstr>
      <vt:lpstr>6. Investors, Objectives, and Constraints</vt:lpstr>
      <vt:lpstr>Investor Objectives &amp; Questionnaire</vt:lpstr>
      <vt:lpstr>To Summarize</vt:lpstr>
      <vt:lpstr>7. Recessions and Financial Market Crises</vt:lpstr>
      <vt:lpstr>The Financial Crisis of 2008: The Great Recession</vt:lpstr>
      <vt:lpstr>COVID-19, Financial Markets, and the Economy</vt:lpstr>
      <vt:lpstr>COVID-19, Financial Markets, and the Economy</vt:lpstr>
      <vt:lpstr>8. Conclusions</vt:lpstr>
      <vt:lpstr>To Conclude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Farizo, Joseph</dc:creator>
  <cp:lastModifiedBy>Farizo, Joseph</cp:lastModifiedBy>
  <cp:revision>74</cp:revision>
  <cp:lastPrinted>2020-08-24T20:22:07Z</cp:lastPrinted>
  <dcterms:created xsi:type="dcterms:W3CDTF">2020-08-01T12:19:45Z</dcterms:created>
  <dcterms:modified xsi:type="dcterms:W3CDTF">2021-01-20T16:57:20Z</dcterms:modified>
</cp:coreProperties>
</file>